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2" r:id="rId4"/>
  </p:sldMasterIdLst>
  <p:notesMasterIdLst>
    <p:notesMasterId r:id="rId6"/>
  </p:notesMasterIdLst>
  <p:handoutMasterIdLst>
    <p:handoutMasterId r:id="rId7"/>
  </p:handoutMasterIdLst>
  <p:sldIdLst>
    <p:sldId id="259" r:id="rId5"/>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4C88"/>
    <a:srgbClr val="008EA6"/>
    <a:srgbClr val="9DC3E6"/>
    <a:srgbClr val="3E9493"/>
    <a:srgbClr val="009999"/>
    <a:srgbClr val="E2CFF1"/>
    <a:srgbClr val="DEEBF7"/>
    <a:srgbClr val="F1E8F8"/>
    <a:srgbClr val="A66B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8361A2-059D-4202-A6FE-13ABF917B93E}" v="13" dt="2025-08-12T20:07:12.192"/>
  </p1510:revLst>
</p1510:revInfo>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85" autoAdjust="0"/>
    <p:restoredTop sz="63833" autoAdjust="0"/>
  </p:normalViewPr>
  <p:slideViewPr>
    <p:cSldViewPr snapToGrid="0">
      <p:cViewPr varScale="1">
        <p:scale>
          <a:sx n="50" d="100"/>
          <a:sy n="50" d="100"/>
        </p:scale>
        <p:origin x="3630" y="36"/>
      </p:cViewPr>
      <p:guideLst/>
    </p:cSldViewPr>
  </p:slideViewPr>
  <p:notesTextViewPr>
    <p:cViewPr>
      <p:scale>
        <a:sx n="1" d="1"/>
        <a:sy n="1" d="1"/>
      </p:scale>
      <p:origin x="0" y="0"/>
    </p:cViewPr>
  </p:notesTextViewPr>
  <p:notesViewPr>
    <p:cSldViewPr snapToGrid="0" showGuides="1">
      <p:cViewPr varScale="1">
        <p:scale>
          <a:sx n="65" d="100"/>
          <a:sy n="65" d="100"/>
        </p:scale>
        <p:origin x="27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C0B079-A316-4C9B-B165-DF9EA8325D2C}" type="datetimeFigureOut">
              <a:rPr lang="en-US" smtClean="0"/>
              <a:t>8/13/2025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A0EAE6-B4B6-49B7-9049-B371250BE0F4}" type="slidenum">
              <a:rPr lang="en-US" smtClean="0"/>
              <a:t>‹#›</a:t>
            </a:fld>
            <a:endParaRPr lang="en-US"/>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28AB8-57D1-494F-9851-055AD867E790}" type="datetimeFigureOut">
              <a:rPr lang="en-US" smtClean="0"/>
              <a:t>8/13/2025</a:t>
            </a:fld>
            <a:endParaRPr lang="en-US"/>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7F044-5458-4B2E-BFA0-52AAA1C529D4}" type="slidenum">
              <a:rPr lang="en-US" smtClean="0"/>
              <a:t>‹#›</a:t>
            </a:fld>
            <a:endParaRPr lang="en-US"/>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199522" rtl="0" eaLnBrk="1" latinLnBrk="0" hangingPunct="1">
      <a:defRPr sz="262" kern="1200">
        <a:solidFill>
          <a:schemeClr val="tx1"/>
        </a:solidFill>
        <a:latin typeface="+mn-lt"/>
        <a:ea typeface="+mn-ea"/>
        <a:cs typeface="+mn-cs"/>
      </a:defRPr>
    </a:lvl1pPr>
    <a:lvl2pPr marL="99761" algn="l" defTabSz="199522" rtl="0" eaLnBrk="1" latinLnBrk="0" hangingPunct="1">
      <a:defRPr sz="262" kern="1200">
        <a:solidFill>
          <a:schemeClr val="tx1"/>
        </a:solidFill>
        <a:latin typeface="+mn-lt"/>
        <a:ea typeface="+mn-ea"/>
        <a:cs typeface="+mn-cs"/>
      </a:defRPr>
    </a:lvl2pPr>
    <a:lvl3pPr marL="199522" algn="l" defTabSz="199522" rtl="0" eaLnBrk="1" latinLnBrk="0" hangingPunct="1">
      <a:defRPr sz="262" kern="1200">
        <a:solidFill>
          <a:schemeClr val="tx1"/>
        </a:solidFill>
        <a:latin typeface="+mn-lt"/>
        <a:ea typeface="+mn-ea"/>
        <a:cs typeface="+mn-cs"/>
      </a:defRPr>
    </a:lvl3pPr>
    <a:lvl4pPr marL="299283" algn="l" defTabSz="199522" rtl="0" eaLnBrk="1" latinLnBrk="0" hangingPunct="1">
      <a:defRPr sz="262" kern="1200">
        <a:solidFill>
          <a:schemeClr val="tx1"/>
        </a:solidFill>
        <a:latin typeface="+mn-lt"/>
        <a:ea typeface="+mn-ea"/>
        <a:cs typeface="+mn-cs"/>
      </a:defRPr>
    </a:lvl4pPr>
    <a:lvl5pPr marL="399044" algn="l" defTabSz="199522" rtl="0" eaLnBrk="1" latinLnBrk="0" hangingPunct="1">
      <a:defRPr sz="262" kern="1200">
        <a:solidFill>
          <a:schemeClr val="tx1"/>
        </a:solidFill>
        <a:latin typeface="+mn-lt"/>
        <a:ea typeface="+mn-ea"/>
        <a:cs typeface="+mn-cs"/>
      </a:defRPr>
    </a:lvl5pPr>
    <a:lvl6pPr marL="498805" algn="l" defTabSz="199522" rtl="0" eaLnBrk="1" latinLnBrk="0" hangingPunct="1">
      <a:defRPr sz="262" kern="1200">
        <a:solidFill>
          <a:schemeClr val="tx1"/>
        </a:solidFill>
        <a:latin typeface="+mn-lt"/>
        <a:ea typeface="+mn-ea"/>
        <a:cs typeface="+mn-cs"/>
      </a:defRPr>
    </a:lvl6pPr>
    <a:lvl7pPr marL="598566" algn="l" defTabSz="199522" rtl="0" eaLnBrk="1" latinLnBrk="0" hangingPunct="1">
      <a:defRPr sz="262" kern="1200">
        <a:solidFill>
          <a:schemeClr val="tx1"/>
        </a:solidFill>
        <a:latin typeface="+mn-lt"/>
        <a:ea typeface="+mn-ea"/>
        <a:cs typeface="+mn-cs"/>
      </a:defRPr>
    </a:lvl7pPr>
    <a:lvl8pPr marL="698327" algn="l" defTabSz="199522" rtl="0" eaLnBrk="1" latinLnBrk="0" hangingPunct="1">
      <a:defRPr sz="262" kern="1200">
        <a:solidFill>
          <a:schemeClr val="tx1"/>
        </a:solidFill>
        <a:latin typeface="+mn-lt"/>
        <a:ea typeface="+mn-ea"/>
        <a:cs typeface="+mn-cs"/>
      </a:defRPr>
    </a:lvl8pPr>
    <a:lvl9pPr marL="798088" algn="l" defTabSz="199522" rtl="0" eaLnBrk="1" latinLnBrk="0" hangingPunct="1">
      <a:defRPr sz="26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glowscotland.sharepoint.com/:f:/r/sites/DyslexiaandInclusivePracticeGTCSPR202122/Shared%20Documents/General/Practitioner%20Enquiry%20Poster%20Audio%20Files?csf=1&amp;web=1&amp;e=hKbrdg"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0613" y="1143000"/>
            <a:ext cx="2136775" cy="3086100"/>
          </a:xfrm>
        </p:spPr>
      </p:sp>
      <p:sp>
        <p:nvSpPr>
          <p:cNvPr id="3" name="Notes Placeholder 2"/>
          <p:cNvSpPr>
            <a:spLocks noGrp="1"/>
          </p:cNvSpPr>
          <p:nvPr>
            <p:ph type="body" idx="1"/>
          </p:nvPr>
        </p:nvSpPr>
        <p:spPr/>
        <p:txBody>
          <a:bodyPr/>
          <a:lstStyle/>
          <a:p>
            <a:pPr>
              <a:spcBef>
                <a:spcPts val="1200"/>
              </a:spcBef>
            </a:pPr>
            <a:r>
              <a:rPr lang="en-US" sz="800" b="1" dirty="0">
                <a:solidFill>
                  <a:prstClr val="white">
                    <a:lumMod val="50000"/>
                  </a:prstClr>
                </a:solidFill>
                <a:cs typeface="Calibri" panose="020F0502020204030204" pitchFamily="34" charset="0"/>
              </a:rPr>
              <a:t>This template aims to provide suggested headings/prompts to </a:t>
            </a:r>
            <a:r>
              <a:rPr lang="en-US" sz="800" b="1" dirty="0" err="1">
                <a:solidFill>
                  <a:prstClr val="white">
                    <a:lumMod val="50000"/>
                  </a:prstClr>
                </a:solidFill>
                <a:cs typeface="Calibri" panose="020F0502020204030204" pitchFamily="34" charset="0"/>
              </a:rPr>
              <a:t>summarise</a:t>
            </a:r>
            <a:r>
              <a:rPr lang="en-US" sz="800" b="1" dirty="0">
                <a:solidFill>
                  <a:prstClr val="white">
                    <a:lumMod val="50000"/>
                  </a:prstClr>
                </a:solidFill>
                <a:cs typeface="Calibri" panose="020F0502020204030204" pitchFamily="34" charset="0"/>
              </a:rPr>
              <a:t> your practitioner enquiry. You can edit this template as required but please do not change the logo placements within the slide master. </a:t>
            </a:r>
          </a:p>
          <a:p>
            <a:pPr>
              <a:spcBef>
                <a:spcPts val="1200"/>
              </a:spcBef>
            </a:pPr>
            <a:endParaRPr lang="en-US" sz="800" b="1" dirty="0">
              <a:solidFill>
                <a:prstClr val="white">
                  <a:lumMod val="50000"/>
                </a:prstClr>
              </a:solidFill>
              <a:cs typeface="Calibri" panose="020F0502020204030204" pitchFamily="34" charset="0"/>
            </a:endParaRPr>
          </a:p>
          <a:p>
            <a:pPr>
              <a:spcBef>
                <a:spcPts val="1200"/>
              </a:spcBef>
            </a:pPr>
            <a:r>
              <a:rPr lang="en-US" sz="800" b="1" dirty="0">
                <a:solidFill>
                  <a:prstClr val="white">
                    <a:lumMod val="50000"/>
                  </a:prstClr>
                </a:solidFill>
                <a:cs typeface="Calibri" panose="020F0502020204030204" pitchFamily="34" charset="0"/>
              </a:rPr>
              <a:t>Please include information on the challenges you encountered and highlight your professional courage.</a:t>
            </a:r>
          </a:p>
          <a:p>
            <a:pPr>
              <a:spcBef>
                <a:spcPts val="1200"/>
              </a:spcBef>
            </a:pPr>
            <a:endParaRPr lang="en-US" sz="800" b="1" dirty="0">
              <a:solidFill>
                <a:prstClr val="white">
                  <a:lumMod val="50000"/>
                </a:prstClr>
              </a:solidFill>
              <a:cs typeface="Calibri" panose="020F0502020204030204" pitchFamily="34" charset="0"/>
            </a:endParaRPr>
          </a:p>
          <a:p>
            <a:pPr marL="0" marR="0" lvl="0" indent="0" algn="l" defTabSz="199522" rtl="0" eaLnBrk="1" fontAlgn="auto" latinLnBrk="0" hangingPunct="1">
              <a:lnSpc>
                <a:spcPct val="100000"/>
              </a:lnSpc>
              <a:spcBef>
                <a:spcPts val="1200"/>
              </a:spcBef>
              <a:spcAft>
                <a:spcPts val="0"/>
              </a:spcAft>
              <a:buClrTx/>
              <a:buSzTx/>
              <a:buFontTx/>
              <a:buNone/>
              <a:tabLst/>
              <a:defRPr/>
            </a:pPr>
            <a:r>
              <a:rPr lang="en-US" sz="800" b="1" dirty="0">
                <a:solidFill>
                  <a:prstClr val="white">
                    <a:lumMod val="50000"/>
                  </a:prstClr>
                </a:solidFill>
                <a:cs typeface="Calibri" panose="020F0502020204030204" pitchFamily="34" charset="0"/>
              </a:rPr>
              <a:t>It is up to you where you use this template. To support accessibility for all viewers both at the conference and beyond such as on the Toolkit please include a short audio recording of you sharing an overview – maximum 2 minutes. This can be sent by We transfer.</a:t>
            </a:r>
          </a:p>
          <a:p>
            <a:pPr marL="0" marR="0" lvl="0" indent="0" algn="l" defTabSz="199522" rtl="0" eaLnBrk="1" fontAlgn="auto" latinLnBrk="0" hangingPunct="1">
              <a:lnSpc>
                <a:spcPct val="100000"/>
              </a:lnSpc>
              <a:spcBef>
                <a:spcPts val="1200"/>
              </a:spcBef>
              <a:spcAft>
                <a:spcPts val="0"/>
              </a:spcAft>
              <a:buClrTx/>
              <a:buSzTx/>
              <a:buFontTx/>
              <a:buNone/>
              <a:tabLst/>
              <a:defRPr/>
            </a:pPr>
            <a:r>
              <a:rPr lang="en-US" sz="800" b="1" dirty="0">
                <a:solidFill>
                  <a:prstClr val="white">
                    <a:lumMod val="50000"/>
                  </a:prstClr>
                </a:solidFill>
                <a:cs typeface="Calibri" panose="020F0502020204030204" pitchFamily="34" charset="0"/>
              </a:rPr>
              <a:t>Or, if you were part of the 2021-22 PR cohort, it can be uploaded on to the Glow Folder on the Teams site you have access to. </a:t>
            </a:r>
          </a:p>
          <a:p>
            <a:r>
              <a:rPr lang="en-US" sz="800" b="1" dirty="0">
                <a:solidFill>
                  <a:prstClr val="white">
                    <a:lumMod val="50000"/>
                  </a:prstClr>
                </a:solidFill>
                <a:cs typeface="Calibri" panose="020F0502020204030204" pitchFamily="34" charset="0"/>
              </a:rPr>
              <a:t>Here is the link:</a:t>
            </a:r>
            <a:endParaRPr lang="en-GB" sz="1800" dirty="0">
              <a:effectLst/>
              <a:latin typeface="Calibri" panose="020F0502020204030204" pitchFamily="34" charset="0"/>
              <a:ea typeface="Calibri" panose="020F0502020204030204" pitchFamily="34" charset="0"/>
            </a:endParaRPr>
          </a:p>
          <a:p>
            <a:r>
              <a:rPr lang="en-GB" sz="1800" u="sng" dirty="0">
                <a:solidFill>
                  <a:srgbClr val="0000FF"/>
                </a:solidFill>
                <a:effectLst/>
                <a:latin typeface="Calibri" panose="020F0502020204030204" pitchFamily="34" charset="0"/>
                <a:ea typeface="Calibri" panose="020F0502020204030204" pitchFamily="34" charset="0"/>
                <a:hlinkClick r:id="rId3"/>
              </a:rPr>
              <a:t>Practitioner Enquiry Poster Audio Files</a:t>
            </a:r>
            <a:endParaRPr lang="en-GB" sz="1800" dirty="0">
              <a:effectLst/>
              <a:latin typeface="Calibri" panose="020F0502020204030204" pitchFamily="34" charset="0"/>
              <a:ea typeface="Calibri" panose="020F0502020204030204" pitchFamily="34" charset="0"/>
            </a:endParaRPr>
          </a:p>
          <a:p>
            <a:r>
              <a:rPr lang="en-GB" sz="1800" dirty="0">
                <a:effectLst/>
                <a:latin typeface="Calibri" panose="020F0502020204030204" pitchFamily="34" charset="0"/>
                <a:ea typeface="Calibri" panose="020F0502020204030204" pitchFamily="34" charset="0"/>
              </a:rPr>
              <a:t> </a:t>
            </a:r>
          </a:p>
          <a:p>
            <a:pPr marL="0" marR="0" lvl="0" indent="0" algn="l" defTabSz="199522" rtl="0" eaLnBrk="1" fontAlgn="auto" latinLnBrk="0" hangingPunct="1">
              <a:lnSpc>
                <a:spcPct val="100000"/>
              </a:lnSpc>
              <a:spcBef>
                <a:spcPts val="1200"/>
              </a:spcBef>
              <a:spcAft>
                <a:spcPts val="0"/>
              </a:spcAft>
              <a:buClrTx/>
              <a:buSzTx/>
              <a:buFontTx/>
              <a:buNone/>
              <a:tabLst/>
              <a:defRPr/>
            </a:pPr>
            <a:endParaRPr lang="en-US" sz="800" b="1" dirty="0">
              <a:solidFill>
                <a:prstClr val="white">
                  <a:lumMod val="50000"/>
                </a:prstClr>
              </a:solidFill>
              <a:cs typeface="Calibri" panose="020F0502020204030204" pitchFamily="34" charset="0"/>
            </a:endParaRPr>
          </a:p>
          <a:p>
            <a:pPr>
              <a:spcBef>
                <a:spcPts val="1200"/>
              </a:spcBef>
            </a:pPr>
            <a:r>
              <a:rPr lang="en-US" sz="800" b="1" dirty="0">
                <a:solidFill>
                  <a:prstClr val="white">
                    <a:lumMod val="50000"/>
                  </a:prstClr>
                </a:solidFill>
                <a:cs typeface="Calibri" panose="020F0502020204030204" pitchFamily="34" charset="0"/>
              </a:rPr>
              <a:t>If photographs are used please ensure the appropriate permissions are in place. This is a requirement.  </a:t>
            </a:r>
          </a:p>
          <a:p>
            <a:pPr>
              <a:spcBef>
                <a:spcPts val="1200"/>
              </a:spcBef>
            </a:pPr>
            <a:endParaRPr lang="en-US" sz="1200" dirty="0">
              <a:solidFill>
                <a:prstClr val="white">
                  <a:lumMod val="50000"/>
                </a:prstClr>
              </a:solidFill>
              <a:cs typeface="Calibri" panose="020F0502020204030204" pitchFamily="34" charset="0"/>
            </a:endParaRPr>
          </a:p>
        </p:txBody>
      </p:sp>
      <p:sp>
        <p:nvSpPr>
          <p:cNvPr id="4" name="Slide Number Placeholder 3"/>
          <p:cNvSpPr>
            <a:spLocks noGrp="1"/>
          </p:cNvSpPr>
          <p:nvPr>
            <p:ph type="sldNum" sz="quarter" idx="10"/>
          </p:nvPr>
        </p:nvSpPr>
        <p:spPr/>
        <p:txBody>
          <a:bodyPr/>
          <a:lstStyle/>
          <a:p>
            <a:fld id="{37C7F044-5458-4B2E-BFA0-52AAA1C529D4}" type="slidenum">
              <a:rPr lang="en-US" smtClean="0"/>
              <a:t>1</a:t>
            </a:fld>
            <a:endParaRPr lang="en-US"/>
          </a:p>
        </p:txBody>
      </p:sp>
    </p:spTree>
    <p:extLst>
      <p:ext uri="{BB962C8B-B14F-4D97-AF65-F5344CB8AC3E}">
        <p14:creationId xmlns:p14="http://schemas.microsoft.com/office/powerpoint/2010/main" val="1256363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A4B5B-A282-45DD-8A63-FDF9CBFDA95B}"/>
              </a:ext>
            </a:extLst>
          </p:cNvPr>
          <p:cNvSpPr>
            <a:spLocks noGrp="1"/>
          </p:cNvSpPr>
          <p:nvPr>
            <p:ph type="ctrTitle"/>
          </p:nvPr>
        </p:nvSpPr>
        <p:spPr>
          <a:xfrm>
            <a:off x="857250" y="1621191"/>
            <a:ext cx="5143500" cy="3448756"/>
          </a:xfrm>
        </p:spPr>
        <p:txBody>
          <a:bodyPr anchor="b"/>
          <a:lstStyle>
            <a:lvl1pPr algn="ctr">
              <a:defRPr sz="3375"/>
            </a:lvl1pPr>
          </a:lstStyle>
          <a:p>
            <a:r>
              <a:rPr lang="en-US"/>
              <a:t>Click to edit Master title style</a:t>
            </a:r>
            <a:endParaRPr lang="en-GB"/>
          </a:p>
        </p:txBody>
      </p:sp>
      <p:sp>
        <p:nvSpPr>
          <p:cNvPr id="3" name="Subtitle 2">
            <a:extLst>
              <a:ext uri="{FF2B5EF4-FFF2-40B4-BE49-F238E27FC236}">
                <a16:creationId xmlns:a16="http://schemas.microsoft.com/office/drawing/2014/main" id="{DAD08EBC-431F-4612-A1C5-703D0880F630}"/>
              </a:ext>
            </a:extLst>
          </p:cNvPr>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GB"/>
          </a:p>
        </p:txBody>
      </p:sp>
    </p:spTree>
    <p:extLst>
      <p:ext uri="{BB962C8B-B14F-4D97-AF65-F5344CB8AC3E}">
        <p14:creationId xmlns:p14="http://schemas.microsoft.com/office/powerpoint/2010/main" val="1601912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0BC25-F7AB-4272-A11D-5150353462E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4E436FD-FCE3-4179-9663-E3D0926CB44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58163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F4293-C48F-4048-A8B1-8C84EEDA8287}"/>
              </a:ext>
            </a:extLst>
          </p:cNvPr>
          <p:cNvSpPr>
            <a:spLocks noGrp="1"/>
          </p:cNvSpPr>
          <p:nvPr>
            <p:ph type="title"/>
          </p:nvPr>
        </p:nvSpPr>
        <p:spPr>
          <a:xfrm>
            <a:off x="467916" y="2469622"/>
            <a:ext cx="5915025" cy="4120620"/>
          </a:xfrm>
        </p:spPr>
        <p:txBody>
          <a:bodyPr anchor="b"/>
          <a:lstStyle>
            <a:lvl1pPr>
              <a:defRPr sz="3375"/>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5D8B2F3-BBF3-474D-A4A7-F315B4164B50}"/>
              </a:ext>
            </a:extLst>
          </p:cNvPr>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6575F2-3BA5-49E9-AA21-840CD8403231}"/>
              </a:ext>
            </a:extLst>
          </p:cNvPr>
          <p:cNvSpPr>
            <a:spLocks noGrp="1"/>
          </p:cNvSpPr>
          <p:nvPr>
            <p:ph type="dt" sz="half" idx="10"/>
          </p:nvPr>
        </p:nvSpPr>
        <p:spPr>
          <a:xfrm>
            <a:off x="-1657758" y="8423749"/>
            <a:ext cx="1543050" cy="527403"/>
          </a:xfrm>
          <a:prstGeom prst="rect">
            <a:avLst/>
          </a:prstGeom>
        </p:spPr>
        <p:txBody>
          <a:bodyPr/>
          <a:lstStyle/>
          <a:p>
            <a:fld id="{ECAA57DF-1C19-4726-AB84-014692BAD8F5}" type="datetimeFigureOut">
              <a:rPr lang="en-US" smtClean="0"/>
              <a:pPr/>
              <a:t>8/13/2025</a:t>
            </a:fld>
            <a:endParaRPr lang="en-US"/>
          </a:p>
        </p:txBody>
      </p:sp>
      <p:sp>
        <p:nvSpPr>
          <p:cNvPr id="5" name="Footer Placeholder 4">
            <a:extLst>
              <a:ext uri="{FF2B5EF4-FFF2-40B4-BE49-F238E27FC236}">
                <a16:creationId xmlns:a16="http://schemas.microsoft.com/office/drawing/2014/main" id="{75AA2D98-E151-4BEC-A456-5EEFBC7F2BBE}"/>
              </a:ext>
            </a:extLst>
          </p:cNvPr>
          <p:cNvSpPr>
            <a:spLocks noGrp="1"/>
          </p:cNvSpPr>
          <p:nvPr>
            <p:ph type="ftr" sz="quarter" idx="11"/>
          </p:nvPr>
        </p:nvSpPr>
        <p:spPr>
          <a:xfrm>
            <a:off x="2271713" y="9181395"/>
            <a:ext cx="2314575" cy="527403"/>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FBB41554-0F16-4C06-93E1-DE8FCC0197FC}"/>
              </a:ext>
            </a:extLst>
          </p:cNvPr>
          <p:cNvSpPr>
            <a:spLocks noGrp="1"/>
          </p:cNvSpPr>
          <p:nvPr>
            <p:ph type="sldNum" sz="quarter" idx="12"/>
          </p:nvPr>
        </p:nvSpPr>
        <p:spPr>
          <a:xfrm>
            <a:off x="4843463" y="9181395"/>
            <a:ext cx="1543050" cy="527403"/>
          </a:xfrm>
          <a:prstGeom prst="rect">
            <a:avLst/>
          </a:prstGeom>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3294318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441D82-647F-4647-9734-3B5B96A83563}"/>
              </a:ext>
            </a:extLst>
          </p:cNvPr>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0B6F119-97C7-4502-8404-7985AC9E4A05}"/>
              </a:ext>
            </a:extLst>
          </p:cNvPr>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60752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4CEE4-6917-4318-B3DC-47874637C6E7}"/>
              </a:ext>
            </a:extLst>
          </p:cNvPr>
          <p:cNvSpPr>
            <a:spLocks noGrp="1"/>
          </p:cNvSpPr>
          <p:nvPr>
            <p:ph type="title"/>
          </p:nvPr>
        </p:nvSpPr>
        <p:spPr>
          <a:xfrm>
            <a:off x="55660" y="296817"/>
            <a:ext cx="4826441" cy="840220"/>
          </a:xfrm>
        </p:spPr>
        <p:txBody>
          <a:bodyPr anchor="t"/>
          <a:lstStyle/>
          <a:p>
            <a:r>
              <a:rPr lang="en-US" dirty="0"/>
              <a:t>Click to edit Master title style</a:t>
            </a:r>
            <a:endParaRPr lang="en-GB" dirty="0"/>
          </a:p>
        </p:txBody>
      </p:sp>
      <p:sp>
        <p:nvSpPr>
          <p:cNvPr id="3" name="Date Placeholder 2">
            <a:extLst>
              <a:ext uri="{FF2B5EF4-FFF2-40B4-BE49-F238E27FC236}">
                <a16:creationId xmlns:a16="http://schemas.microsoft.com/office/drawing/2014/main" id="{562FAB7D-A760-4873-A902-72F4154DFD61}"/>
              </a:ext>
            </a:extLst>
          </p:cNvPr>
          <p:cNvSpPr>
            <a:spLocks noGrp="1"/>
          </p:cNvSpPr>
          <p:nvPr>
            <p:ph type="dt" sz="half" idx="10"/>
          </p:nvPr>
        </p:nvSpPr>
        <p:spPr>
          <a:xfrm>
            <a:off x="-1657758" y="8423749"/>
            <a:ext cx="1543050" cy="527403"/>
          </a:xfrm>
          <a:prstGeom prst="rect">
            <a:avLst/>
          </a:prstGeom>
        </p:spPr>
        <p:txBody>
          <a:bodyPr/>
          <a:lstStyle/>
          <a:p>
            <a:fld id="{ECAA57DF-1C19-4726-AB84-014692BAD8F5}" type="datetimeFigureOut">
              <a:rPr lang="en-US" smtClean="0"/>
              <a:pPr/>
              <a:t>8/13/2025</a:t>
            </a:fld>
            <a:endParaRPr lang="en-US"/>
          </a:p>
        </p:txBody>
      </p:sp>
      <p:sp>
        <p:nvSpPr>
          <p:cNvPr id="4" name="Footer Placeholder 3">
            <a:extLst>
              <a:ext uri="{FF2B5EF4-FFF2-40B4-BE49-F238E27FC236}">
                <a16:creationId xmlns:a16="http://schemas.microsoft.com/office/drawing/2014/main" id="{9A309EAD-7816-4EB8-AEDF-4CE3B594BD80}"/>
              </a:ext>
            </a:extLst>
          </p:cNvPr>
          <p:cNvSpPr>
            <a:spLocks noGrp="1"/>
          </p:cNvSpPr>
          <p:nvPr>
            <p:ph type="ftr" sz="quarter" idx="11"/>
          </p:nvPr>
        </p:nvSpPr>
        <p:spPr>
          <a:xfrm>
            <a:off x="2271713" y="9181395"/>
            <a:ext cx="2314575" cy="527403"/>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66FF8A30-FBE4-4CEC-AE58-4C172DF119FE}"/>
              </a:ext>
            </a:extLst>
          </p:cNvPr>
          <p:cNvSpPr>
            <a:spLocks noGrp="1"/>
          </p:cNvSpPr>
          <p:nvPr>
            <p:ph type="sldNum" sz="quarter" idx="12"/>
          </p:nvPr>
        </p:nvSpPr>
        <p:spPr>
          <a:xfrm>
            <a:off x="4843463" y="9181395"/>
            <a:ext cx="1543050" cy="527403"/>
          </a:xfrm>
          <a:prstGeom prst="rect">
            <a:avLst/>
          </a:prstGeom>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1393925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55A0F-BB1F-42AC-8E71-4F418902BCC3}"/>
              </a:ext>
            </a:extLst>
          </p:cNvPr>
          <p:cNvSpPr>
            <a:spLocks noGrp="1"/>
          </p:cNvSpPr>
          <p:nvPr>
            <p:ph type="title"/>
          </p:nvPr>
        </p:nvSpPr>
        <p:spPr>
          <a:xfrm>
            <a:off x="472381" y="660400"/>
            <a:ext cx="2211883" cy="2311400"/>
          </a:xfrm>
        </p:spPr>
        <p:txBody>
          <a:bodyPr anchor="b"/>
          <a:lstStyle>
            <a:lvl1pPr>
              <a:defRPr sz="18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B3DC8CF-5B70-49EE-9E05-AC2BAE310A6C}"/>
              </a:ext>
            </a:extLst>
          </p:cNvPr>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1FFE227-1438-4554-A272-330E5AD9F9CE}"/>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a:extLst>
              <a:ext uri="{FF2B5EF4-FFF2-40B4-BE49-F238E27FC236}">
                <a16:creationId xmlns:a16="http://schemas.microsoft.com/office/drawing/2014/main" id="{B49D9522-372A-4C70-B9C1-831D982F7963}"/>
              </a:ext>
            </a:extLst>
          </p:cNvPr>
          <p:cNvSpPr>
            <a:spLocks noGrp="1"/>
          </p:cNvSpPr>
          <p:nvPr>
            <p:ph type="dt" sz="half" idx="10"/>
          </p:nvPr>
        </p:nvSpPr>
        <p:spPr>
          <a:xfrm>
            <a:off x="-1657758" y="8423749"/>
            <a:ext cx="1543050" cy="527403"/>
          </a:xfrm>
          <a:prstGeom prst="rect">
            <a:avLst/>
          </a:prstGeom>
        </p:spPr>
        <p:txBody>
          <a:bodyPr/>
          <a:lstStyle/>
          <a:p>
            <a:fld id="{ECAA57DF-1C19-4726-AB84-014692BAD8F5}" type="datetimeFigureOut">
              <a:rPr lang="en-US" smtClean="0"/>
              <a:pPr/>
              <a:t>8/13/2025</a:t>
            </a:fld>
            <a:endParaRPr lang="en-US"/>
          </a:p>
        </p:txBody>
      </p:sp>
      <p:sp>
        <p:nvSpPr>
          <p:cNvPr id="6" name="Footer Placeholder 5">
            <a:extLst>
              <a:ext uri="{FF2B5EF4-FFF2-40B4-BE49-F238E27FC236}">
                <a16:creationId xmlns:a16="http://schemas.microsoft.com/office/drawing/2014/main" id="{3D4AD29B-44E4-4346-9E1E-427DBC4C8CAE}"/>
              </a:ext>
            </a:extLst>
          </p:cNvPr>
          <p:cNvSpPr>
            <a:spLocks noGrp="1"/>
          </p:cNvSpPr>
          <p:nvPr>
            <p:ph type="ftr" sz="quarter" idx="11"/>
          </p:nvPr>
        </p:nvSpPr>
        <p:spPr>
          <a:xfrm>
            <a:off x="2271713" y="9181395"/>
            <a:ext cx="2314575" cy="527403"/>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BCA9DFA9-EC33-4879-821A-34E71A8DD02C}"/>
              </a:ext>
            </a:extLst>
          </p:cNvPr>
          <p:cNvSpPr>
            <a:spLocks noGrp="1"/>
          </p:cNvSpPr>
          <p:nvPr>
            <p:ph type="sldNum" sz="quarter" idx="12"/>
          </p:nvPr>
        </p:nvSpPr>
        <p:spPr>
          <a:xfrm>
            <a:off x="4843463" y="9181395"/>
            <a:ext cx="1543050" cy="527403"/>
          </a:xfrm>
          <a:prstGeom prst="rect">
            <a:avLst/>
          </a:prstGeom>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1962317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07ED3-02F6-4060-96D9-47BD41BE8671}"/>
              </a:ext>
            </a:extLst>
          </p:cNvPr>
          <p:cNvSpPr>
            <a:spLocks noGrp="1"/>
          </p:cNvSpPr>
          <p:nvPr>
            <p:ph type="title"/>
          </p:nvPr>
        </p:nvSpPr>
        <p:spPr>
          <a:xfrm>
            <a:off x="472381" y="660400"/>
            <a:ext cx="2211883" cy="2311400"/>
          </a:xfrm>
        </p:spPr>
        <p:txBody>
          <a:bodyPr anchor="b"/>
          <a:lstStyle>
            <a:lvl1pPr>
              <a:defRPr sz="18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D75CD1E-3D6C-4707-B5AC-D27C5C47D616}"/>
              </a:ext>
            </a:extLst>
          </p:cNvPr>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a:t>Click icon to add picture</a:t>
            </a:r>
            <a:endParaRPr lang="en-GB"/>
          </a:p>
        </p:txBody>
      </p:sp>
      <p:sp>
        <p:nvSpPr>
          <p:cNvPr id="4" name="Text Placeholder 3">
            <a:extLst>
              <a:ext uri="{FF2B5EF4-FFF2-40B4-BE49-F238E27FC236}">
                <a16:creationId xmlns:a16="http://schemas.microsoft.com/office/drawing/2014/main" id="{C7AEFAA6-BD86-4DA4-9A29-8184992A1DA0}"/>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a:extLst>
              <a:ext uri="{FF2B5EF4-FFF2-40B4-BE49-F238E27FC236}">
                <a16:creationId xmlns:a16="http://schemas.microsoft.com/office/drawing/2014/main" id="{416E482C-B006-4620-96D6-0037FD201E28}"/>
              </a:ext>
            </a:extLst>
          </p:cNvPr>
          <p:cNvSpPr>
            <a:spLocks noGrp="1"/>
          </p:cNvSpPr>
          <p:nvPr>
            <p:ph type="dt" sz="half" idx="10"/>
          </p:nvPr>
        </p:nvSpPr>
        <p:spPr>
          <a:xfrm>
            <a:off x="-1657758" y="8423749"/>
            <a:ext cx="1543050" cy="527403"/>
          </a:xfrm>
          <a:prstGeom prst="rect">
            <a:avLst/>
          </a:prstGeom>
        </p:spPr>
        <p:txBody>
          <a:bodyPr/>
          <a:lstStyle/>
          <a:p>
            <a:fld id="{ECAA57DF-1C19-4726-AB84-014692BAD8F5}" type="datetimeFigureOut">
              <a:rPr lang="en-US" smtClean="0"/>
              <a:pPr/>
              <a:t>8/13/2025</a:t>
            </a:fld>
            <a:endParaRPr lang="en-US"/>
          </a:p>
        </p:txBody>
      </p:sp>
      <p:sp>
        <p:nvSpPr>
          <p:cNvPr id="6" name="Footer Placeholder 5">
            <a:extLst>
              <a:ext uri="{FF2B5EF4-FFF2-40B4-BE49-F238E27FC236}">
                <a16:creationId xmlns:a16="http://schemas.microsoft.com/office/drawing/2014/main" id="{823EBE98-383C-4312-A402-8989C5196328}"/>
              </a:ext>
            </a:extLst>
          </p:cNvPr>
          <p:cNvSpPr>
            <a:spLocks noGrp="1"/>
          </p:cNvSpPr>
          <p:nvPr>
            <p:ph type="ftr" sz="quarter" idx="11"/>
          </p:nvPr>
        </p:nvSpPr>
        <p:spPr>
          <a:xfrm>
            <a:off x="2271713" y="9181395"/>
            <a:ext cx="2314575" cy="527403"/>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C4954BCD-5AFD-4809-8679-5AED9BB15055}"/>
              </a:ext>
            </a:extLst>
          </p:cNvPr>
          <p:cNvSpPr>
            <a:spLocks noGrp="1"/>
          </p:cNvSpPr>
          <p:nvPr>
            <p:ph type="sldNum" sz="quarter" idx="12"/>
          </p:nvPr>
        </p:nvSpPr>
        <p:spPr>
          <a:xfrm>
            <a:off x="4843463" y="9181395"/>
            <a:ext cx="1543050" cy="527403"/>
          </a:xfrm>
          <a:prstGeom prst="rect">
            <a:avLst/>
          </a:prstGeom>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4084270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Poster">
    <p:spTree>
      <p:nvGrpSpPr>
        <p:cNvPr id="1" name=""/>
        <p:cNvGrpSpPr/>
        <p:nvPr/>
      </p:nvGrpSpPr>
      <p:grpSpPr>
        <a:xfrm>
          <a:off x="0" y="0"/>
          <a:ext cx="0" cy="0"/>
          <a:chOff x="0" y="0"/>
          <a:chExt cx="0" cy="0"/>
        </a:xfrm>
      </p:grpSpPr>
      <p:sp>
        <p:nvSpPr>
          <p:cNvPr id="2" name="Title 1"/>
          <p:cNvSpPr>
            <a:spLocks noGrp="1"/>
          </p:cNvSpPr>
          <p:nvPr>
            <p:ph type="title"/>
          </p:nvPr>
        </p:nvSpPr>
        <p:spPr>
          <a:xfrm>
            <a:off x="124914" y="180531"/>
            <a:ext cx="4857750" cy="756690"/>
          </a:xfrm>
        </p:spPr>
        <p:txBody>
          <a:bodyPr/>
          <a:lstStyle/>
          <a:p>
            <a:r>
              <a:rPr lang="en-US"/>
              <a:t>Click to edit Master title style</a:t>
            </a:r>
          </a:p>
        </p:txBody>
      </p:sp>
      <p:sp>
        <p:nvSpPr>
          <p:cNvPr id="31" name="Text Placeholder 6"/>
          <p:cNvSpPr>
            <a:spLocks noGrp="1"/>
          </p:cNvSpPr>
          <p:nvPr>
            <p:ph type="body" sz="quarter" idx="36"/>
          </p:nvPr>
        </p:nvSpPr>
        <p:spPr bwMode="auto">
          <a:xfrm>
            <a:off x="151039" y="1092967"/>
            <a:ext cx="4857750" cy="250069"/>
          </a:xfrm>
        </p:spPr>
        <p:txBody>
          <a:bodyPr>
            <a:noAutofit/>
          </a:bodyPr>
          <a:lstStyle>
            <a:lvl1pPr marL="0" indent="0">
              <a:spcBef>
                <a:spcPts val="0"/>
              </a:spcBef>
              <a:buNone/>
              <a:defRPr sz="375">
                <a:solidFill>
                  <a:schemeClr val="bg1"/>
                </a:solidFill>
              </a:defRPr>
            </a:lvl1pPr>
            <a:lvl2pPr marL="0" indent="0">
              <a:spcBef>
                <a:spcPts val="0"/>
              </a:spcBef>
              <a:buNone/>
              <a:defRPr sz="375">
                <a:solidFill>
                  <a:schemeClr val="bg1"/>
                </a:solidFill>
              </a:defRPr>
            </a:lvl2pPr>
            <a:lvl3pPr marL="0" indent="0">
              <a:spcBef>
                <a:spcPts val="0"/>
              </a:spcBef>
              <a:buNone/>
              <a:defRPr sz="375">
                <a:solidFill>
                  <a:schemeClr val="bg1"/>
                </a:solidFill>
              </a:defRPr>
            </a:lvl3pPr>
            <a:lvl4pPr marL="0" indent="0">
              <a:spcBef>
                <a:spcPts val="0"/>
              </a:spcBef>
              <a:buNone/>
              <a:defRPr sz="375">
                <a:solidFill>
                  <a:schemeClr val="bg1"/>
                </a:solidFill>
              </a:defRPr>
            </a:lvl4pPr>
            <a:lvl5pPr marL="0" indent="0">
              <a:spcBef>
                <a:spcPts val="0"/>
              </a:spcBef>
              <a:buNone/>
              <a:defRPr sz="375">
                <a:solidFill>
                  <a:schemeClr val="bg1"/>
                </a:solidFill>
              </a:defRPr>
            </a:lvl5pPr>
            <a:lvl6pPr marL="0" indent="0">
              <a:spcBef>
                <a:spcPts val="0"/>
              </a:spcBef>
              <a:buNone/>
              <a:defRPr sz="375">
                <a:solidFill>
                  <a:schemeClr val="bg1"/>
                </a:solidFill>
              </a:defRPr>
            </a:lvl6pPr>
            <a:lvl7pPr marL="0" indent="0">
              <a:spcBef>
                <a:spcPts val="0"/>
              </a:spcBef>
              <a:buNone/>
              <a:defRPr sz="375">
                <a:solidFill>
                  <a:schemeClr val="bg1"/>
                </a:solidFill>
              </a:defRPr>
            </a:lvl7pPr>
            <a:lvl8pPr marL="0" indent="0">
              <a:spcBef>
                <a:spcPts val="0"/>
              </a:spcBef>
              <a:buNone/>
              <a:defRPr sz="375">
                <a:solidFill>
                  <a:schemeClr val="bg1"/>
                </a:solidFill>
              </a:defRPr>
            </a:lvl8pPr>
            <a:lvl9pPr marL="0" indent="0">
              <a:spcBef>
                <a:spcPts val="0"/>
              </a:spcBef>
              <a:buNone/>
              <a:defRPr sz="375">
                <a:solidFill>
                  <a:schemeClr val="bg1"/>
                </a:solidFill>
              </a:defRPr>
            </a:lvl9pPr>
          </a:lstStyle>
          <a:p>
            <a:pPr lvl="0"/>
            <a:r>
              <a:rPr lang="en-US"/>
              <a:t>Click to edit Master text styles</a:t>
            </a:r>
          </a:p>
        </p:txBody>
      </p:sp>
      <p:sp>
        <p:nvSpPr>
          <p:cNvPr id="7" name="Text Placeholder 6"/>
          <p:cNvSpPr>
            <a:spLocks noGrp="1"/>
          </p:cNvSpPr>
          <p:nvPr>
            <p:ph type="body" sz="quarter" idx="13" hasCustomPrompt="1"/>
          </p:nvPr>
        </p:nvSpPr>
        <p:spPr>
          <a:xfrm>
            <a:off x="178594" y="1761067"/>
            <a:ext cx="2000250" cy="366889"/>
          </a:xfrm>
          <a:prstGeom prst="round1Rect">
            <a:avLst/>
          </a:prstGeom>
          <a:solidFill>
            <a:schemeClr val="accent2"/>
          </a:solidFill>
        </p:spPr>
        <p:txBody>
          <a:bodyPr lIns="365760" anchor="ctr">
            <a:noAutofit/>
          </a:bodyPr>
          <a:lstStyle>
            <a:lvl1pPr marL="0" indent="0">
              <a:spcBef>
                <a:spcPts val="0"/>
              </a:spcBef>
              <a:buNone/>
              <a:defRPr sz="938" cap="all" baseline="0">
                <a:solidFill>
                  <a:schemeClr val="bg1"/>
                </a:solidFill>
                <a:latin typeface="+mj-lt"/>
              </a:defRPr>
            </a:lvl1pPr>
            <a:lvl2pPr marL="0" indent="0">
              <a:spcBef>
                <a:spcPts val="0"/>
              </a:spcBef>
              <a:buNone/>
              <a:defRPr sz="938" cap="all" baseline="0">
                <a:solidFill>
                  <a:schemeClr val="bg1"/>
                </a:solidFill>
                <a:latin typeface="+mj-lt"/>
              </a:defRPr>
            </a:lvl2pPr>
            <a:lvl3pPr marL="0" indent="0">
              <a:spcBef>
                <a:spcPts val="0"/>
              </a:spcBef>
              <a:buNone/>
              <a:defRPr sz="938" cap="all" baseline="0">
                <a:solidFill>
                  <a:schemeClr val="bg1"/>
                </a:solidFill>
                <a:latin typeface="+mj-lt"/>
              </a:defRPr>
            </a:lvl3pPr>
            <a:lvl4pPr marL="0" indent="0">
              <a:spcBef>
                <a:spcPts val="0"/>
              </a:spcBef>
              <a:buNone/>
              <a:defRPr sz="938" cap="all" baseline="0">
                <a:solidFill>
                  <a:schemeClr val="bg1"/>
                </a:solidFill>
                <a:latin typeface="+mj-lt"/>
              </a:defRPr>
            </a:lvl4pPr>
            <a:lvl5pPr marL="0" indent="0">
              <a:spcBef>
                <a:spcPts val="0"/>
              </a:spcBef>
              <a:buNone/>
              <a:defRPr sz="938" cap="all" baseline="0">
                <a:solidFill>
                  <a:schemeClr val="bg1"/>
                </a:solidFill>
                <a:latin typeface="+mj-lt"/>
              </a:defRPr>
            </a:lvl5pPr>
            <a:lvl6pPr marL="0" indent="0">
              <a:spcBef>
                <a:spcPts val="0"/>
              </a:spcBef>
              <a:buNone/>
              <a:defRPr sz="938" cap="all" baseline="0">
                <a:solidFill>
                  <a:schemeClr val="bg1"/>
                </a:solidFill>
                <a:latin typeface="+mj-lt"/>
              </a:defRPr>
            </a:lvl6pPr>
            <a:lvl7pPr marL="0" indent="0">
              <a:spcBef>
                <a:spcPts val="0"/>
              </a:spcBef>
              <a:buNone/>
              <a:defRPr sz="938" cap="all" baseline="0">
                <a:solidFill>
                  <a:schemeClr val="bg1"/>
                </a:solidFill>
                <a:latin typeface="+mj-lt"/>
              </a:defRPr>
            </a:lvl7pPr>
            <a:lvl8pPr marL="0" indent="0">
              <a:spcBef>
                <a:spcPts val="0"/>
              </a:spcBef>
              <a:buNone/>
              <a:defRPr sz="938" cap="all" baseline="0">
                <a:solidFill>
                  <a:schemeClr val="bg1"/>
                </a:solidFill>
                <a:latin typeface="+mj-lt"/>
              </a:defRPr>
            </a:lvl8pPr>
            <a:lvl9pPr marL="0" indent="0">
              <a:spcBef>
                <a:spcPts val="0"/>
              </a:spcBef>
              <a:buNone/>
              <a:defRPr sz="938" cap="all" baseline="0">
                <a:solidFill>
                  <a:schemeClr val="bg1"/>
                </a:solidFill>
                <a:latin typeface="+mj-lt"/>
              </a:defRPr>
            </a:lvl9pPr>
          </a:lstStyle>
          <a:p>
            <a:pPr lvl="0"/>
            <a:r>
              <a:rPr lang="en-US" dirty="0"/>
              <a:t>Heading</a:t>
            </a:r>
          </a:p>
        </p:txBody>
      </p:sp>
      <p:sp>
        <p:nvSpPr>
          <p:cNvPr id="19" name="Content Placeholder 17"/>
          <p:cNvSpPr>
            <a:spLocks noGrp="1"/>
          </p:cNvSpPr>
          <p:nvPr>
            <p:ph sz="quarter" idx="24" hasCustomPrompt="1"/>
          </p:nvPr>
        </p:nvSpPr>
        <p:spPr>
          <a:xfrm>
            <a:off x="178594" y="2127956"/>
            <a:ext cx="2000250" cy="206375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1" name="Text Placeholder 6"/>
          <p:cNvSpPr>
            <a:spLocks noGrp="1"/>
          </p:cNvSpPr>
          <p:nvPr>
            <p:ph type="body" sz="quarter" idx="17" hasCustomPrompt="1"/>
          </p:nvPr>
        </p:nvSpPr>
        <p:spPr>
          <a:xfrm>
            <a:off x="178594" y="4523740"/>
            <a:ext cx="2000250" cy="366889"/>
          </a:xfrm>
          <a:prstGeom prst="round1Rect">
            <a:avLst/>
          </a:prstGeom>
          <a:solidFill>
            <a:schemeClr val="accent3"/>
          </a:solidFill>
        </p:spPr>
        <p:txBody>
          <a:bodyPr lIns="365760" anchor="ctr">
            <a:noAutofit/>
          </a:bodyPr>
          <a:lstStyle>
            <a:lvl1pPr marL="0" indent="0">
              <a:spcBef>
                <a:spcPts val="0"/>
              </a:spcBef>
              <a:buNone/>
              <a:defRPr sz="938" cap="all" baseline="0">
                <a:solidFill>
                  <a:schemeClr val="bg1"/>
                </a:solidFill>
                <a:latin typeface="+mj-lt"/>
              </a:defRPr>
            </a:lvl1pPr>
            <a:lvl2pPr marL="0" indent="0">
              <a:spcBef>
                <a:spcPts val="0"/>
              </a:spcBef>
              <a:buNone/>
              <a:defRPr sz="938" cap="all" baseline="0">
                <a:solidFill>
                  <a:schemeClr val="bg1"/>
                </a:solidFill>
                <a:latin typeface="+mj-lt"/>
              </a:defRPr>
            </a:lvl2pPr>
            <a:lvl3pPr marL="0" indent="0">
              <a:spcBef>
                <a:spcPts val="0"/>
              </a:spcBef>
              <a:buNone/>
              <a:defRPr sz="938" cap="all" baseline="0">
                <a:solidFill>
                  <a:schemeClr val="bg1"/>
                </a:solidFill>
                <a:latin typeface="+mj-lt"/>
              </a:defRPr>
            </a:lvl3pPr>
            <a:lvl4pPr marL="0" indent="0">
              <a:spcBef>
                <a:spcPts val="0"/>
              </a:spcBef>
              <a:buNone/>
              <a:defRPr sz="938" cap="all" baseline="0">
                <a:solidFill>
                  <a:schemeClr val="bg1"/>
                </a:solidFill>
                <a:latin typeface="+mj-lt"/>
              </a:defRPr>
            </a:lvl4pPr>
            <a:lvl5pPr marL="0" indent="0">
              <a:spcBef>
                <a:spcPts val="0"/>
              </a:spcBef>
              <a:buNone/>
              <a:defRPr sz="938" cap="all" baseline="0">
                <a:solidFill>
                  <a:schemeClr val="bg1"/>
                </a:solidFill>
                <a:latin typeface="+mj-lt"/>
              </a:defRPr>
            </a:lvl5pPr>
            <a:lvl6pPr marL="0" indent="0">
              <a:spcBef>
                <a:spcPts val="0"/>
              </a:spcBef>
              <a:buNone/>
              <a:defRPr sz="938" cap="all" baseline="0">
                <a:solidFill>
                  <a:schemeClr val="bg1"/>
                </a:solidFill>
                <a:latin typeface="+mj-lt"/>
              </a:defRPr>
            </a:lvl6pPr>
            <a:lvl7pPr marL="0" indent="0">
              <a:spcBef>
                <a:spcPts val="0"/>
              </a:spcBef>
              <a:buNone/>
              <a:defRPr sz="938" cap="all" baseline="0">
                <a:solidFill>
                  <a:schemeClr val="bg1"/>
                </a:solidFill>
                <a:latin typeface="+mj-lt"/>
              </a:defRPr>
            </a:lvl7pPr>
            <a:lvl8pPr marL="0" indent="0">
              <a:spcBef>
                <a:spcPts val="0"/>
              </a:spcBef>
              <a:buNone/>
              <a:defRPr sz="938" cap="all" baseline="0">
                <a:solidFill>
                  <a:schemeClr val="bg1"/>
                </a:solidFill>
                <a:latin typeface="+mj-lt"/>
              </a:defRPr>
            </a:lvl8pPr>
            <a:lvl9pPr marL="0" indent="0">
              <a:spcBef>
                <a:spcPts val="0"/>
              </a:spcBef>
              <a:buNone/>
              <a:defRPr sz="938" cap="all" baseline="0">
                <a:solidFill>
                  <a:schemeClr val="bg1"/>
                </a:solidFill>
                <a:latin typeface="+mj-lt"/>
              </a:defRPr>
            </a:lvl9pPr>
          </a:lstStyle>
          <a:p>
            <a:pPr lvl="0"/>
            <a:r>
              <a:rPr lang="en-US" dirty="0"/>
              <a:t>Heading</a:t>
            </a:r>
          </a:p>
        </p:txBody>
      </p:sp>
      <p:sp>
        <p:nvSpPr>
          <p:cNvPr id="20" name="Content Placeholder 17"/>
          <p:cNvSpPr>
            <a:spLocks noGrp="1"/>
          </p:cNvSpPr>
          <p:nvPr>
            <p:ph sz="quarter" idx="25" hasCustomPrompt="1"/>
          </p:nvPr>
        </p:nvSpPr>
        <p:spPr>
          <a:xfrm>
            <a:off x="178594" y="4890629"/>
            <a:ext cx="2000250" cy="2734864"/>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3" name="Text Placeholder 6"/>
          <p:cNvSpPr>
            <a:spLocks noGrp="1"/>
          </p:cNvSpPr>
          <p:nvPr>
            <p:ph type="body" sz="quarter" idx="19" hasCustomPrompt="1"/>
          </p:nvPr>
        </p:nvSpPr>
        <p:spPr>
          <a:xfrm>
            <a:off x="178594" y="7773458"/>
            <a:ext cx="2000250" cy="366889"/>
          </a:xfrm>
          <a:prstGeom prst="round1Rect">
            <a:avLst/>
          </a:prstGeom>
          <a:solidFill>
            <a:schemeClr val="accent4"/>
          </a:solidFill>
        </p:spPr>
        <p:txBody>
          <a:bodyPr lIns="365760" anchor="ctr">
            <a:noAutofit/>
          </a:bodyPr>
          <a:lstStyle>
            <a:lvl1pPr marL="0" indent="0">
              <a:spcBef>
                <a:spcPts val="0"/>
              </a:spcBef>
              <a:buNone/>
              <a:defRPr sz="938" cap="all" baseline="0">
                <a:solidFill>
                  <a:schemeClr val="bg1"/>
                </a:solidFill>
                <a:latin typeface="+mj-lt"/>
              </a:defRPr>
            </a:lvl1pPr>
            <a:lvl2pPr marL="0" indent="0">
              <a:spcBef>
                <a:spcPts val="0"/>
              </a:spcBef>
              <a:buNone/>
              <a:defRPr sz="938" cap="all" baseline="0">
                <a:solidFill>
                  <a:schemeClr val="bg1"/>
                </a:solidFill>
                <a:latin typeface="+mj-lt"/>
              </a:defRPr>
            </a:lvl2pPr>
            <a:lvl3pPr marL="0" indent="0">
              <a:spcBef>
                <a:spcPts val="0"/>
              </a:spcBef>
              <a:buNone/>
              <a:defRPr sz="938" cap="all" baseline="0">
                <a:solidFill>
                  <a:schemeClr val="bg1"/>
                </a:solidFill>
                <a:latin typeface="+mj-lt"/>
              </a:defRPr>
            </a:lvl3pPr>
            <a:lvl4pPr marL="0" indent="0">
              <a:spcBef>
                <a:spcPts val="0"/>
              </a:spcBef>
              <a:buNone/>
              <a:defRPr sz="938" cap="all" baseline="0">
                <a:solidFill>
                  <a:schemeClr val="bg1"/>
                </a:solidFill>
                <a:latin typeface="+mj-lt"/>
              </a:defRPr>
            </a:lvl4pPr>
            <a:lvl5pPr marL="0" indent="0">
              <a:spcBef>
                <a:spcPts val="0"/>
              </a:spcBef>
              <a:buNone/>
              <a:defRPr sz="938" cap="all" baseline="0">
                <a:solidFill>
                  <a:schemeClr val="bg1"/>
                </a:solidFill>
                <a:latin typeface="+mj-lt"/>
              </a:defRPr>
            </a:lvl5pPr>
            <a:lvl6pPr marL="0" indent="0">
              <a:spcBef>
                <a:spcPts val="0"/>
              </a:spcBef>
              <a:buNone/>
              <a:defRPr sz="938" cap="all" baseline="0">
                <a:solidFill>
                  <a:schemeClr val="bg1"/>
                </a:solidFill>
                <a:latin typeface="+mj-lt"/>
              </a:defRPr>
            </a:lvl6pPr>
            <a:lvl7pPr marL="0" indent="0">
              <a:spcBef>
                <a:spcPts val="0"/>
              </a:spcBef>
              <a:buNone/>
              <a:defRPr sz="938" cap="all" baseline="0">
                <a:solidFill>
                  <a:schemeClr val="bg1"/>
                </a:solidFill>
                <a:latin typeface="+mj-lt"/>
              </a:defRPr>
            </a:lvl7pPr>
            <a:lvl8pPr marL="0" indent="0">
              <a:spcBef>
                <a:spcPts val="0"/>
              </a:spcBef>
              <a:buNone/>
              <a:defRPr sz="938" cap="all" baseline="0">
                <a:solidFill>
                  <a:schemeClr val="bg1"/>
                </a:solidFill>
                <a:latin typeface="+mj-lt"/>
              </a:defRPr>
            </a:lvl8pPr>
            <a:lvl9pPr marL="0" indent="0">
              <a:spcBef>
                <a:spcPts val="0"/>
              </a:spcBef>
              <a:buNone/>
              <a:defRPr sz="938" cap="all" baseline="0">
                <a:solidFill>
                  <a:schemeClr val="bg1"/>
                </a:solidFill>
                <a:latin typeface="+mj-lt"/>
              </a:defRPr>
            </a:lvl9pPr>
          </a:lstStyle>
          <a:p>
            <a:pPr lvl="0"/>
            <a:r>
              <a:rPr lang="en-US" dirty="0"/>
              <a:t>Heading</a:t>
            </a:r>
          </a:p>
        </p:txBody>
      </p:sp>
      <p:sp>
        <p:nvSpPr>
          <p:cNvPr id="15" name="Text Placeholder 6"/>
          <p:cNvSpPr>
            <a:spLocks noGrp="1"/>
          </p:cNvSpPr>
          <p:nvPr>
            <p:ph type="body" sz="quarter" idx="21" hasCustomPrompt="1"/>
          </p:nvPr>
        </p:nvSpPr>
        <p:spPr>
          <a:xfrm>
            <a:off x="2428875" y="1761067"/>
            <a:ext cx="2000250" cy="366889"/>
          </a:xfrm>
          <a:prstGeom prst="round1Rect">
            <a:avLst/>
          </a:prstGeom>
          <a:solidFill>
            <a:schemeClr val="accent5"/>
          </a:solidFill>
        </p:spPr>
        <p:txBody>
          <a:bodyPr lIns="365760" anchor="ctr">
            <a:noAutofit/>
          </a:bodyPr>
          <a:lstStyle>
            <a:lvl1pPr marL="0" indent="0">
              <a:spcBef>
                <a:spcPts val="0"/>
              </a:spcBef>
              <a:buNone/>
              <a:defRPr sz="938" cap="all" baseline="0">
                <a:solidFill>
                  <a:schemeClr val="bg1"/>
                </a:solidFill>
                <a:latin typeface="+mj-lt"/>
              </a:defRPr>
            </a:lvl1pPr>
            <a:lvl2pPr marL="0" indent="0">
              <a:spcBef>
                <a:spcPts val="0"/>
              </a:spcBef>
              <a:buNone/>
              <a:defRPr sz="938" cap="all" baseline="0">
                <a:solidFill>
                  <a:schemeClr val="bg1"/>
                </a:solidFill>
                <a:latin typeface="+mj-lt"/>
              </a:defRPr>
            </a:lvl2pPr>
            <a:lvl3pPr marL="0" indent="0">
              <a:spcBef>
                <a:spcPts val="0"/>
              </a:spcBef>
              <a:buNone/>
              <a:defRPr sz="938" cap="all" baseline="0">
                <a:solidFill>
                  <a:schemeClr val="bg1"/>
                </a:solidFill>
                <a:latin typeface="+mj-lt"/>
              </a:defRPr>
            </a:lvl3pPr>
            <a:lvl4pPr marL="0" indent="0">
              <a:spcBef>
                <a:spcPts val="0"/>
              </a:spcBef>
              <a:buNone/>
              <a:defRPr sz="938" cap="all" baseline="0">
                <a:solidFill>
                  <a:schemeClr val="bg1"/>
                </a:solidFill>
                <a:latin typeface="+mj-lt"/>
              </a:defRPr>
            </a:lvl4pPr>
            <a:lvl5pPr marL="0" indent="0">
              <a:spcBef>
                <a:spcPts val="0"/>
              </a:spcBef>
              <a:buNone/>
              <a:defRPr sz="938" cap="all" baseline="0">
                <a:solidFill>
                  <a:schemeClr val="bg1"/>
                </a:solidFill>
                <a:latin typeface="+mj-lt"/>
              </a:defRPr>
            </a:lvl5pPr>
            <a:lvl6pPr marL="0" indent="0">
              <a:spcBef>
                <a:spcPts val="0"/>
              </a:spcBef>
              <a:buNone/>
              <a:defRPr sz="938" cap="all" baseline="0">
                <a:solidFill>
                  <a:schemeClr val="bg1"/>
                </a:solidFill>
                <a:latin typeface="+mj-lt"/>
              </a:defRPr>
            </a:lvl6pPr>
            <a:lvl7pPr marL="0" indent="0">
              <a:spcBef>
                <a:spcPts val="0"/>
              </a:spcBef>
              <a:buNone/>
              <a:defRPr sz="938" cap="all" baseline="0">
                <a:solidFill>
                  <a:schemeClr val="bg1"/>
                </a:solidFill>
                <a:latin typeface="+mj-lt"/>
              </a:defRPr>
            </a:lvl7pPr>
            <a:lvl8pPr marL="0" indent="0">
              <a:spcBef>
                <a:spcPts val="0"/>
              </a:spcBef>
              <a:buNone/>
              <a:defRPr sz="938" cap="all" baseline="0">
                <a:solidFill>
                  <a:schemeClr val="bg1"/>
                </a:solidFill>
                <a:latin typeface="+mj-lt"/>
              </a:defRPr>
            </a:lvl8pPr>
            <a:lvl9pPr marL="0" indent="0">
              <a:spcBef>
                <a:spcPts val="0"/>
              </a:spcBef>
              <a:buNone/>
              <a:defRPr sz="938" cap="all" baseline="0">
                <a:solidFill>
                  <a:schemeClr val="bg1"/>
                </a:solidFill>
                <a:latin typeface="+mj-lt"/>
              </a:defRPr>
            </a:lvl9pPr>
          </a:lstStyle>
          <a:p>
            <a:pPr lvl="0"/>
            <a:r>
              <a:rPr lang="en-US" dirty="0"/>
              <a:t>Heading</a:t>
            </a:r>
          </a:p>
        </p:txBody>
      </p:sp>
      <p:sp>
        <p:nvSpPr>
          <p:cNvPr id="22" name="Content Placeholder 17"/>
          <p:cNvSpPr>
            <a:spLocks noGrp="1"/>
          </p:cNvSpPr>
          <p:nvPr>
            <p:ph sz="quarter" idx="27" hasCustomPrompt="1"/>
          </p:nvPr>
        </p:nvSpPr>
        <p:spPr>
          <a:xfrm>
            <a:off x="2428875" y="2127956"/>
            <a:ext cx="2000250" cy="1375833"/>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8" name="Content Placeholder 17"/>
          <p:cNvSpPr>
            <a:spLocks noGrp="1"/>
          </p:cNvSpPr>
          <p:nvPr>
            <p:ph sz="quarter" idx="23" hasCustomPrompt="1"/>
          </p:nvPr>
        </p:nvSpPr>
        <p:spPr>
          <a:xfrm>
            <a:off x="2428875" y="3595511"/>
            <a:ext cx="2000250" cy="1857375"/>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3" name="Content Placeholder 17"/>
          <p:cNvSpPr>
            <a:spLocks noGrp="1"/>
          </p:cNvSpPr>
          <p:nvPr>
            <p:ph sz="quarter" idx="28" hasCustomPrompt="1"/>
          </p:nvPr>
        </p:nvSpPr>
        <p:spPr>
          <a:xfrm>
            <a:off x="2428875" y="7062611"/>
            <a:ext cx="2000250" cy="527403"/>
          </a:xfrm>
        </p:spPr>
        <p:txBody>
          <a:bodyPr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p:txBody>
      </p:sp>
      <p:sp>
        <p:nvSpPr>
          <p:cNvPr id="24" name="Text Placeholder 6"/>
          <p:cNvSpPr>
            <a:spLocks noGrp="1"/>
          </p:cNvSpPr>
          <p:nvPr>
            <p:ph type="body" sz="quarter" idx="29" hasCustomPrompt="1"/>
          </p:nvPr>
        </p:nvSpPr>
        <p:spPr>
          <a:xfrm>
            <a:off x="2428875" y="7773458"/>
            <a:ext cx="2000250" cy="366889"/>
          </a:xfrm>
          <a:prstGeom prst="round1Rect">
            <a:avLst/>
          </a:prstGeom>
          <a:solidFill>
            <a:schemeClr val="accent6"/>
          </a:solidFill>
        </p:spPr>
        <p:txBody>
          <a:bodyPr lIns="365760" anchor="ctr">
            <a:noAutofit/>
          </a:bodyPr>
          <a:lstStyle>
            <a:lvl1pPr marL="0" indent="0">
              <a:spcBef>
                <a:spcPts val="0"/>
              </a:spcBef>
              <a:buNone/>
              <a:defRPr sz="938" cap="all" baseline="0">
                <a:solidFill>
                  <a:schemeClr val="bg1"/>
                </a:solidFill>
                <a:latin typeface="+mj-lt"/>
              </a:defRPr>
            </a:lvl1pPr>
            <a:lvl2pPr marL="0" indent="0">
              <a:spcBef>
                <a:spcPts val="0"/>
              </a:spcBef>
              <a:buNone/>
              <a:defRPr sz="938" cap="all" baseline="0">
                <a:solidFill>
                  <a:schemeClr val="bg1"/>
                </a:solidFill>
                <a:latin typeface="+mj-lt"/>
              </a:defRPr>
            </a:lvl2pPr>
            <a:lvl3pPr marL="0" indent="0">
              <a:spcBef>
                <a:spcPts val="0"/>
              </a:spcBef>
              <a:buNone/>
              <a:defRPr sz="938" cap="all" baseline="0">
                <a:solidFill>
                  <a:schemeClr val="bg1"/>
                </a:solidFill>
                <a:latin typeface="+mj-lt"/>
              </a:defRPr>
            </a:lvl3pPr>
            <a:lvl4pPr marL="0" indent="0">
              <a:spcBef>
                <a:spcPts val="0"/>
              </a:spcBef>
              <a:buNone/>
              <a:defRPr sz="938" cap="all" baseline="0">
                <a:solidFill>
                  <a:schemeClr val="bg1"/>
                </a:solidFill>
                <a:latin typeface="+mj-lt"/>
              </a:defRPr>
            </a:lvl4pPr>
            <a:lvl5pPr marL="0" indent="0">
              <a:spcBef>
                <a:spcPts val="0"/>
              </a:spcBef>
              <a:buNone/>
              <a:defRPr sz="938" cap="all" baseline="0">
                <a:solidFill>
                  <a:schemeClr val="bg1"/>
                </a:solidFill>
                <a:latin typeface="+mj-lt"/>
              </a:defRPr>
            </a:lvl5pPr>
            <a:lvl6pPr marL="0" indent="0">
              <a:spcBef>
                <a:spcPts val="0"/>
              </a:spcBef>
              <a:buNone/>
              <a:defRPr sz="938" cap="all" baseline="0">
                <a:solidFill>
                  <a:schemeClr val="bg1"/>
                </a:solidFill>
                <a:latin typeface="+mj-lt"/>
              </a:defRPr>
            </a:lvl6pPr>
            <a:lvl7pPr marL="0" indent="0">
              <a:spcBef>
                <a:spcPts val="0"/>
              </a:spcBef>
              <a:buNone/>
              <a:defRPr sz="938" cap="all" baseline="0">
                <a:solidFill>
                  <a:schemeClr val="bg1"/>
                </a:solidFill>
                <a:latin typeface="+mj-lt"/>
              </a:defRPr>
            </a:lvl7pPr>
            <a:lvl8pPr marL="0" indent="0">
              <a:spcBef>
                <a:spcPts val="0"/>
              </a:spcBef>
              <a:buNone/>
              <a:defRPr sz="938" cap="all" baseline="0">
                <a:solidFill>
                  <a:schemeClr val="bg1"/>
                </a:solidFill>
                <a:latin typeface="+mj-lt"/>
              </a:defRPr>
            </a:lvl8pPr>
            <a:lvl9pPr marL="0" indent="0">
              <a:spcBef>
                <a:spcPts val="0"/>
              </a:spcBef>
              <a:buNone/>
              <a:defRPr sz="938" cap="all" baseline="0">
                <a:solidFill>
                  <a:schemeClr val="bg1"/>
                </a:solidFill>
                <a:latin typeface="+mj-lt"/>
              </a:defRPr>
            </a:lvl9pPr>
          </a:lstStyle>
          <a:p>
            <a:pPr lvl="0"/>
            <a:r>
              <a:rPr lang="en-US" dirty="0"/>
              <a:t>Heading</a:t>
            </a:r>
          </a:p>
        </p:txBody>
      </p:sp>
      <p:sp>
        <p:nvSpPr>
          <p:cNvPr id="25" name="Content Placeholder 17"/>
          <p:cNvSpPr>
            <a:spLocks noGrp="1"/>
          </p:cNvSpPr>
          <p:nvPr>
            <p:ph sz="quarter" idx="30"/>
          </p:nvPr>
        </p:nvSpPr>
        <p:spPr>
          <a:xfrm>
            <a:off x="2350498" y="8190411"/>
            <a:ext cx="2130062" cy="1366792"/>
          </a:xfrm>
        </p:spPr>
        <p:txBody>
          <a:bodyPr lIns="365760" tIns="182880"/>
          <a:lstStyle>
            <a:lvl1pPr>
              <a:defRPr baseline="0"/>
            </a:lvl1pPr>
            <a:lvl5pPr>
              <a:defRPr/>
            </a:lvl5pPr>
            <a:lvl6pPr>
              <a:defRPr/>
            </a:lvl6pPr>
            <a:lvl7pPr>
              <a:defRPr/>
            </a:lvl7pPr>
            <a:lvl8pPr>
              <a:defRPr/>
            </a:lvl8pPr>
            <a:lvl9pPr>
              <a:defRPr/>
            </a:lvl9pPr>
          </a:lstStyle>
          <a:p>
            <a:pPr lvl="0"/>
            <a:endParaRPr lang="en-US" dirty="0"/>
          </a:p>
        </p:txBody>
      </p:sp>
      <p:sp>
        <p:nvSpPr>
          <p:cNvPr id="26" name="Text Placeholder 6"/>
          <p:cNvSpPr>
            <a:spLocks noGrp="1"/>
          </p:cNvSpPr>
          <p:nvPr>
            <p:ph type="body" sz="quarter" idx="31" hasCustomPrompt="1"/>
          </p:nvPr>
        </p:nvSpPr>
        <p:spPr>
          <a:xfrm>
            <a:off x="4672013" y="1761067"/>
            <a:ext cx="2000250" cy="366889"/>
          </a:xfrm>
          <a:prstGeom prst="round1Rect">
            <a:avLst/>
          </a:prstGeom>
          <a:solidFill>
            <a:schemeClr val="accent6"/>
          </a:solidFill>
        </p:spPr>
        <p:txBody>
          <a:bodyPr lIns="365760" anchor="ctr">
            <a:noAutofit/>
          </a:bodyPr>
          <a:lstStyle>
            <a:lvl1pPr marL="0" indent="0">
              <a:spcBef>
                <a:spcPts val="0"/>
              </a:spcBef>
              <a:buNone/>
              <a:defRPr sz="938" cap="all" baseline="0">
                <a:solidFill>
                  <a:schemeClr val="bg1"/>
                </a:solidFill>
                <a:latin typeface="+mj-lt"/>
              </a:defRPr>
            </a:lvl1pPr>
            <a:lvl2pPr marL="0" indent="0">
              <a:spcBef>
                <a:spcPts val="0"/>
              </a:spcBef>
              <a:buNone/>
              <a:defRPr sz="938" cap="all" baseline="0">
                <a:solidFill>
                  <a:schemeClr val="bg1"/>
                </a:solidFill>
                <a:latin typeface="+mj-lt"/>
              </a:defRPr>
            </a:lvl2pPr>
            <a:lvl3pPr marL="0" indent="0">
              <a:spcBef>
                <a:spcPts val="0"/>
              </a:spcBef>
              <a:buNone/>
              <a:defRPr sz="938" cap="all" baseline="0">
                <a:solidFill>
                  <a:schemeClr val="bg1"/>
                </a:solidFill>
                <a:latin typeface="+mj-lt"/>
              </a:defRPr>
            </a:lvl3pPr>
            <a:lvl4pPr marL="0" indent="0">
              <a:spcBef>
                <a:spcPts val="0"/>
              </a:spcBef>
              <a:buNone/>
              <a:defRPr sz="938" cap="all" baseline="0">
                <a:solidFill>
                  <a:schemeClr val="bg1"/>
                </a:solidFill>
                <a:latin typeface="+mj-lt"/>
              </a:defRPr>
            </a:lvl4pPr>
            <a:lvl5pPr marL="0" indent="0">
              <a:spcBef>
                <a:spcPts val="0"/>
              </a:spcBef>
              <a:buNone/>
              <a:defRPr sz="938" cap="all" baseline="0">
                <a:solidFill>
                  <a:schemeClr val="bg1"/>
                </a:solidFill>
                <a:latin typeface="+mj-lt"/>
              </a:defRPr>
            </a:lvl5pPr>
            <a:lvl6pPr marL="0" indent="0">
              <a:spcBef>
                <a:spcPts val="0"/>
              </a:spcBef>
              <a:buNone/>
              <a:defRPr sz="938" cap="all" baseline="0">
                <a:solidFill>
                  <a:schemeClr val="bg1"/>
                </a:solidFill>
                <a:latin typeface="+mj-lt"/>
              </a:defRPr>
            </a:lvl6pPr>
            <a:lvl7pPr marL="0" indent="0">
              <a:spcBef>
                <a:spcPts val="0"/>
              </a:spcBef>
              <a:buNone/>
              <a:defRPr sz="938" cap="all" baseline="0">
                <a:solidFill>
                  <a:schemeClr val="bg1"/>
                </a:solidFill>
                <a:latin typeface="+mj-lt"/>
              </a:defRPr>
            </a:lvl7pPr>
            <a:lvl8pPr marL="0" indent="0">
              <a:spcBef>
                <a:spcPts val="0"/>
              </a:spcBef>
              <a:buNone/>
              <a:defRPr sz="938" cap="all" baseline="0">
                <a:solidFill>
                  <a:schemeClr val="bg1"/>
                </a:solidFill>
                <a:latin typeface="+mj-lt"/>
              </a:defRPr>
            </a:lvl8pPr>
            <a:lvl9pPr marL="0" indent="0">
              <a:spcBef>
                <a:spcPts val="0"/>
              </a:spcBef>
              <a:buNone/>
              <a:defRPr sz="938" cap="all" baseline="0">
                <a:solidFill>
                  <a:schemeClr val="bg1"/>
                </a:solidFill>
                <a:latin typeface="+mj-lt"/>
              </a:defRPr>
            </a:lvl9pPr>
          </a:lstStyle>
          <a:p>
            <a:pPr lvl="0"/>
            <a:r>
              <a:rPr lang="en-US" dirty="0"/>
              <a:t>Heading</a:t>
            </a:r>
          </a:p>
        </p:txBody>
      </p:sp>
      <p:sp>
        <p:nvSpPr>
          <p:cNvPr id="27" name="Content Placeholder 17"/>
          <p:cNvSpPr>
            <a:spLocks noGrp="1"/>
          </p:cNvSpPr>
          <p:nvPr>
            <p:ph sz="quarter" idx="32" hasCustomPrompt="1"/>
          </p:nvPr>
        </p:nvSpPr>
        <p:spPr>
          <a:xfrm>
            <a:off x="4672013" y="2127956"/>
            <a:ext cx="2000250" cy="2201333"/>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8" name="Content Placeholder 17"/>
          <p:cNvSpPr>
            <a:spLocks noGrp="1"/>
          </p:cNvSpPr>
          <p:nvPr>
            <p:ph sz="quarter" idx="33" hasCustomPrompt="1"/>
          </p:nvPr>
        </p:nvSpPr>
        <p:spPr>
          <a:xfrm>
            <a:off x="4672013" y="4765887"/>
            <a:ext cx="2000250" cy="2201333"/>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9" name="Text Placeholder 6"/>
          <p:cNvSpPr>
            <a:spLocks noGrp="1"/>
          </p:cNvSpPr>
          <p:nvPr>
            <p:ph type="body" sz="quarter" idx="34" hasCustomPrompt="1"/>
          </p:nvPr>
        </p:nvSpPr>
        <p:spPr>
          <a:xfrm>
            <a:off x="4672013" y="7773458"/>
            <a:ext cx="2000250" cy="366889"/>
          </a:xfrm>
          <a:prstGeom prst="round1Rect">
            <a:avLst/>
          </a:prstGeom>
          <a:solidFill>
            <a:schemeClr val="accent1"/>
          </a:solidFill>
        </p:spPr>
        <p:txBody>
          <a:bodyPr lIns="365760" anchor="ctr">
            <a:noAutofit/>
          </a:bodyPr>
          <a:lstStyle>
            <a:lvl1pPr marL="0" indent="0">
              <a:spcBef>
                <a:spcPts val="0"/>
              </a:spcBef>
              <a:buNone/>
              <a:defRPr sz="938" cap="all" baseline="0">
                <a:solidFill>
                  <a:schemeClr val="bg1"/>
                </a:solidFill>
                <a:latin typeface="+mj-lt"/>
              </a:defRPr>
            </a:lvl1pPr>
            <a:lvl2pPr marL="0" indent="0">
              <a:spcBef>
                <a:spcPts val="0"/>
              </a:spcBef>
              <a:buNone/>
              <a:defRPr sz="938" cap="all" baseline="0">
                <a:solidFill>
                  <a:schemeClr val="bg1"/>
                </a:solidFill>
                <a:latin typeface="+mj-lt"/>
              </a:defRPr>
            </a:lvl2pPr>
            <a:lvl3pPr marL="0" indent="0">
              <a:spcBef>
                <a:spcPts val="0"/>
              </a:spcBef>
              <a:buNone/>
              <a:defRPr sz="938" cap="all" baseline="0">
                <a:solidFill>
                  <a:schemeClr val="bg1"/>
                </a:solidFill>
                <a:latin typeface="+mj-lt"/>
              </a:defRPr>
            </a:lvl3pPr>
            <a:lvl4pPr marL="0" indent="0">
              <a:spcBef>
                <a:spcPts val="0"/>
              </a:spcBef>
              <a:buNone/>
              <a:defRPr sz="938" cap="all" baseline="0">
                <a:solidFill>
                  <a:schemeClr val="bg1"/>
                </a:solidFill>
                <a:latin typeface="+mj-lt"/>
              </a:defRPr>
            </a:lvl4pPr>
            <a:lvl5pPr marL="0" indent="0">
              <a:spcBef>
                <a:spcPts val="0"/>
              </a:spcBef>
              <a:buNone/>
              <a:defRPr sz="938" cap="all" baseline="0">
                <a:solidFill>
                  <a:schemeClr val="bg1"/>
                </a:solidFill>
                <a:latin typeface="+mj-lt"/>
              </a:defRPr>
            </a:lvl5pPr>
            <a:lvl6pPr marL="0" indent="0">
              <a:spcBef>
                <a:spcPts val="0"/>
              </a:spcBef>
              <a:buNone/>
              <a:defRPr sz="938" cap="all" baseline="0">
                <a:solidFill>
                  <a:schemeClr val="bg1"/>
                </a:solidFill>
                <a:latin typeface="+mj-lt"/>
              </a:defRPr>
            </a:lvl6pPr>
            <a:lvl7pPr marL="0" indent="0">
              <a:spcBef>
                <a:spcPts val="0"/>
              </a:spcBef>
              <a:buNone/>
              <a:defRPr sz="938" cap="all" baseline="0">
                <a:solidFill>
                  <a:schemeClr val="bg1"/>
                </a:solidFill>
                <a:latin typeface="+mj-lt"/>
              </a:defRPr>
            </a:lvl7pPr>
            <a:lvl8pPr marL="0" indent="0">
              <a:spcBef>
                <a:spcPts val="0"/>
              </a:spcBef>
              <a:buNone/>
              <a:defRPr sz="938" cap="all" baseline="0">
                <a:solidFill>
                  <a:schemeClr val="bg1"/>
                </a:solidFill>
                <a:latin typeface="+mj-lt"/>
              </a:defRPr>
            </a:lvl8pPr>
            <a:lvl9pPr marL="0" indent="0">
              <a:spcBef>
                <a:spcPts val="0"/>
              </a:spcBef>
              <a:buNone/>
              <a:defRPr sz="938" cap="all" baseline="0">
                <a:solidFill>
                  <a:schemeClr val="bg1"/>
                </a:solidFill>
                <a:latin typeface="+mj-lt"/>
              </a:defRPr>
            </a:lvl9pPr>
          </a:lstStyle>
          <a:p>
            <a:pPr lvl="0"/>
            <a:r>
              <a:rPr lang="en-US" dirty="0"/>
              <a:t>Heading</a:t>
            </a:r>
          </a:p>
        </p:txBody>
      </p:sp>
      <p:sp>
        <p:nvSpPr>
          <p:cNvPr id="30" name="Content Placeholder 17"/>
          <p:cNvSpPr>
            <a:spLocks noGrp="1"/>
          </p:cNvSpPr>
          <p:nvPr>
            <p:ph sz="quarter" idx="35" hasCustomPrompt="1"/>
          </p:nvPr>
        </p:nvSpPr>
        <p:spPr>
          <a:xfrm>
            <a:off x="4741817" y="8190411"/>
            <a:ext cx="1669188" cy="1392919"/>
          </a:xfrm>
        </p:spPr>
        <p:txBody>
          <a:bodyPr lIns="365760" tIns="182880"/>
          <a:lstStyle>
            <a:lvl1pPr>
              <a:defRPr baseline="0"/>
            </a:lvl1pPr>
            <a:lvl5pPr>
              <a:defRPr/>
            </a:lvl5pPr>
            <a:lvl6pPr>
              <a:defRPr/>
            </a:lvl6pPr>
            <a:lvl7pPr>
              <a:defRPr/>
            </a:lvl7pPr>
            <a:lvl8pPr>
              <a:defRPr/>
            </a:lvl8pPr>
            <a:lvl9pPr>
              <a:defRPr/>
            </a:lvl9pPr>
          </a:lstStyle>
          <a:p>
            <a:pPr lvl="0"/>
            <a:r>
              <a:rPr lang="en-US" dirty="0"/>
              <a:t>even</a:t>
            </a:r>
          </a:p>
          <a:p>
            <a:pPr lvl="7"/>
            <a:r>
              <a:rPr lang="en-US" dirty="0"/>
              <a:t>Eight</a:t>
            </a:r>
          </a:p>
          <a:p>
            <a:pPr lvl="8"/>
            <a:r>
              <a:rPr lang="en-US" dirty="0"/>
              <a:t>Nine</a:t>
            </a:r>
          </a:p>
        </p:txBody>
      </p:sp>
    </p:spTree>
    <p:extLst>
      <p:ext uri="{BB962C8B-B14F-4D97-AF65-F5344CB8AC3E}">
        <p14:creationId xmlns:p14="http://schemas.microsoft.com/office/powerpoint/2010/main" val="655367491"/>
      </p:ext>
    </p:extLst>
  </p:cSld>
  <p:clrMapOvr>
    <a:masterClrMapping/>
  </p:clrMapOvr>
  <p:extLst>
    <p:ext uri="{DCECCB84-F9BA-43D5-87BE-67443E8EF086}">
      <p15:sldGuideLst xmlns:p15="http://schemas.microsoft.com/office/powerpoint/2012/main">
        <p15:guide id="1" pos="1433">
          <p15:clr>
            <a:srgbClr val="A4A3A4"/>
          </p15:clr>
        </p15:guide>
        <p15:guide id="2" pos="2888">
          <p15:clr>
            <a:srgbClr val="A4A3A4"/>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Poster">
    <p:spTree>
      <p:nvGrpSpPr>
        <p:cNvPr id="1" name=""/>
        <p:cNvGrpSpPr/>
        <p:nvPr/>
      </p:nvGrpSpPr>
      <p:grpSpPr>
        <a:xfrm>
          <a:off x="0" y="0"/>
          <a:ext cx="0" cy="0"/>
          <a:chOff x="0" y="0"/>
          <a:chExt cx="0" cy="0"/>
        </a:xfrm>
      </p:grpSpPr>
      <p:sp>
        <p:nvSpPr>
          <p:cNvPr id="2" name="Title 1"/>
          <p:cNvSpPr>
            <a:spLocks noGrp="1"/>
          </p:cNvSpPr>
          <p:nvPr>
            <p:ph type="title"/>
          </p:nvPr>
        </p:nvSpPr>
        <p:spPr>
          <a:xfrm>
            <a:off x="1000125" y="298097"/>
            <a:ext cx="4857750" cy="756690"/>
          </a:xfrm>
        </p:spPr>
        <p:txBody>
          <a:bodyPr/>
          <a:lstStyle/>
          <a:p>
            <a:r>
              <a:rPr lang="en-US"/>
              <a:t>Click to edit Master title style</a:t>
            </a:r>
          </a:p>
        </p:txBody>
      </p:sp>
      <p:sp>
        <p:nvSpPr>
          <p:cNvPr id="31" name="Text Placeholder 6"/>
          <p:cNvSpPr>
            <a:spLocks noGrp="1"/>
          </p:cNvSpPr>
          <p:nvPr>
            <p:ph type="body" sz="quarter" idx="36"/>
          </p:nvPr>
        </p:nvSpPr>
        <p:spPr bwMode="auto">
          <a:xfrm>
            <a:off x="1000125" y="1079904"/>
            <a:ext cx="4857750" cy="250069"/>
          </a:xfrm>
        </p:spPr>
        <p:txBody>
          <a:bodyPr>
            <a:noAutofit/>
          </a:bodyPr>
          <a:lstStyle>
            <a:lvl1pPr marL="0" indent="0">
              <a:spcBef>
                <a:spcPts val="0"/>
              </a:spcBef>
              <a:buNone/>
              <a:defRPr sz="375">
                <a:solidFill>
                  <a:schemeClr val="bg1"/>
                </a:solidFill>
              </a:defRPr>
            </a:lvl1pPr>
            <a:lvl2pPr marL="0" indent="0">
              <a:spcBef>
                <a:spcPts val="0"/>
              </a:spcBef>
              <a:buNone/>
              <a:defRPr sz="375">
                <a:solidFill>
                  <a:schemeClr val="bg1"/>
                </a:solidFill>
              </a:defRPr>
            </a:lvl2pPr>
            <a:lvl3pPr marL="0" indent="0">
              <a:spcBef>
                <a:spcPts val="0"/>
              </a:spcBef>
              <a:buNone/>
              <a:defRPr sz="375">
                <a:solidFill>
                  <a:schemeClr val="bg1"/>
                </a:solidFill>
              </a:defRPr>
            </a:lvl3pPr>
            <a:lvl4pPr marL="0" indent="0">
              <a:spcBef>
                <a:spcPts val="0"/>
              </a:spcBef>
              <a:buNone/>
              <a:defRPr sz="375">
                <a:solidFill>
                  <a:schemeClr val="bg1"/>
                </a:solidFill>
              </a:defRPr>
            </a:lvl4pPr>
            <a:lvl5pPr marL="0" indent="0">
              <a:spcBef>
                <a:spcPts val="0"/>
              </a:spcBef>
              <a:buNone/>
              <a:defRPr sz="375">
                <a:solidFill>
                  <a:schemeClr val="bg1"/>
                </a:solidFill>
              </a:defRPr>
            </a:lvl5pPr>
            <a:lvl6pPr marL="0" indent="0">
              <a:spcBef>
                <a:spcPts val="0"/>
              </a:spcBef>
              <a:buNone/>
              <a:defRPr sz="375">
                <a:solidFill>
                  <a:schemeClr val="bg1"/>
                </a:solidFill>
              </a:defRPr>
            </a:lvl6pPr>
            <a:lvl7pPr marL="0" indent="0">
              <a:spcBef>
                <a:spcPts val="0"/>
              </a:spcBef>
              <a:buNone/>
              <a:defRPr sz="375">
                <a:solidFill>
                  <a:schemeClr val="bg1"/>
                </a:solidFill>
              </a:defRPr>
            </a:lvl7pPr>
            <a:lvl8pPr marL="0" indent="0">
              <a:spcBef>
                <a:spcPts val="0"/>
              </a:spcBef>
              <a:buNone/>
              <a:defRPr sz="375">
                <a:solidFill>
                  <a:schemeClr val="bg1"/>
                </a:solidFill>
              </a:defRPr>
            </a:lvl8pPr>
            <a:lvl9pPr marL="0" indent="0">
              <a:spcBef>
                <a:spcPts val="0"/>
              </a:spcBef>
              <a:buNone/>
              <a:defRPr sz="375">
                <a:solidFill>
                  <a:schemeClr val="bg1"/>
                </a:solidFill>
              </a:defRPr>
            </a:lvl9pPr>
          </a:lstStyle>
          <a:p>
            <a:pPr lvl="0"/>
            <a:r>
              <a:rPr lang="en-US"/>
              <a:t>Click to edit Master text styles</a:t>
            </a:r>
          </a:p>
        </p:txBody>
      </p:sp>
      <p:sp>
        <p:nvSpPr>
          <p:cNvPr id="3" name="Date Placeholder 2"/>
          <p:cNvSpPr>
            <a:spLocks noGrp="1"/>
          </p:cNvSpPr>
          <p:nvPr>
            <p:ph type="dt" sz="half" idx="10"/>
          </p:nvPr>
        </p:nvSpPr>
        <p:spPr>
          <a:xfrm>
            <a:off x="-1657758" y="8423749"/>
            <a:ext cx="1543050" cy="527403"/>
          </a:xfrm>
          <a:prstGeom prst="rect">
            <a:avLst/>
          </a:prstGeom>
        </p:spPr>
        <p:txBody>
          <a:bodyPr/>
          <a:lstStyle/>
          <a:p>
            <a:fld id="{ECAA57DF-1C19-4726-AB84-014692BAD8F5}" type="datetimeFigureOut">
              <a:rPr lang="en-US" smtClean="0"/>
              <a:t>8/13/2025</a:t>
            </a:fld>
            <a:endParaRPr lang="en-US"/>
          </a:p>
        </p:txBody>
      </p:sp>
      <p:sp>
        <p:nvSpPr>
          <p:cNvPr id="4" name="Footer Placeholder 3"/>
          <p:cNvSpPr>
            <a:spLocks noGrp="1"/>
          </p:cNvSpPr>
          <p:nvPr>
            <p:ph type="ftr" sz="quarter" idx="11"/>
          </p:nvPr>
        </p:nvSpPr>
        <p:spPr>
          <a:xfrm>
            <a:off x="2271713" y="9181395"/>
            <a:ext cx="2314575" cy="527403"/>
          </a:xfrm>
          <a:prstGeom prst="rect">
            <a:avLst/>
          </a:prstGeom>
        </p:spPr>
        <p:txBody>
          <a:bodyPr/>
          <a:lstStyle/>
          <a:p>
            <a:endParaRPr lang="en-US"/>
          </a:p>
        </p:txBody>
      </p:sp>
      <p:sp>
        <p:nvSpPr>
          <p:cNvPr id="5" name="Slide Number Placeholder 4"/>
          <p:cNvSpPr>
            <a:spLocks noGrp="1"/>
          </p:cNvSpPr>
          <p:nvPr>
            <p:ph type="sldNum" sz="quarter" idx="12"/>
          </p:nvPr>
        </p:nvSpPr>
        <p:spPr>
          <a:xfrm>
            <a:off x="4843463" y="9181395"/>
            <a:ext cx="1543050" cy="527403"/>
          </a:xfrm>
          <a:prstGeom prst="rect">
            <a:avLst/>
          </a:prstGeom>
        </p:spPr>
        <p:txBody>
          <a:bodyPr/>
          <a:lstStyle/>
          <a:p>
            <a:fld id="{91B4C631-C489-4C11-812F-2172FBEAE82B}" type="slidenum">
              <a:rPr lang="en-US" smtClean="0"/>
              <a:t>‹#›</a:t>
            </a:fld>
            <a:endParaRPr lang="en-US"/>
          </a:p>
        </p:txBody>
      </p:sp>
      <p:sp>
        <p:nvSpPr>
          <p:cNvPr id="7" name="Text Placeholder 6"/>
          <p:cNvSpPr>
            <a:spLocks noGrp="1"/>
          </p:cNvSpPr>
          <p:nvPr>
            <p:ph type="body" sz="quarter" idx="13" hasCustomPrompt="1"/>
          </p:nvPr>
        </p:nvSpPr>
        <p:spPr>
          <a:xfrm>
            <a:off x="178594" y="1761067"/>
            <a:ext cx="2000250" cy="366889"/>
          </a:xfrm>
          <a:prstGeom prst="round1Rect">
            <a:avLst/>
          </a:prstGeom>
          <a:solidFill>
            <a:schemeClr val="accent2"/>
          </a:solidFill>
        </p:spPr>
        <p:txBody>
          <a:bodyPr lIns="365760" anchor="ctr">
            <a:noAutofit/>
          </a:bodyPr>
          <a:lstStyle>
            <a:lvl1pPr marL="0" indent="0">
              <a:spcBef>
                <a:spcPts val="0"/>
              </a:spcBef>
              <a:buNone/>
              <a:defRPr sz="938" cap="all" baseline="0">
                <a:solidFill>
                  <a:schemeClr val="bg1"/>
                </a:solidFill>
                <a:latin typeface="+mj-lt"/>
              </a:defRPr>
            </a:lvl1pPr>
            <a:lvl2pPr marL="0" indent="0">
              <a:spcBef>
                <a:spcPts val="0"/>
              </a:spcBef>
              <a:buNone/>
              <a:defRPr sz="938" cap="all" baseline="0">
                <a:solidFill>
                  <a:schemeClr val="bg1"/>
                </a:solidFill>
                <a:latin typeface="+mj-lt"/>
              </a:defRPr>
            </a:lvl2pPr>
            <a:lvl3pPr marL="0" indent="0">
              <a:spcBef>
                <a:spcPts val="0"/>
              </a:spcBef>
              <a:buNone/>
              <a:defRPr sz="938" cap="all" baseline="0">
                <a:solidFill>
                  <a:schemeClr val="bg1"/>
                </a:solidFill>
                <a:latin typeface="+mj-lt"/>
              </a:defRPr>
            </a:lvl3pPr>
            <a:lvl4pPr marL="0" indent="0">
              <a:spcBef>
                <a:spcPts val="0"/>
              </a:spcBef>
              <a:buNone/>
              <a:defRPr sz="938" cap="all" baseline="0">
                <a:solidFill>
                  <a:schemeClr val="bg1"/>
                </a:solidFill>
                <a:latin typeface="+mj-lt"/>
              </a:defRPr>
            </a:lvl4pPr>
            <a:lvl5pPr marL="0" indent="0">
              <a:spcBef>
                <a:spcPts val="0"/>
              </a:spcBef>
              <a:buNone/>
              <a:defRPr sz="938" cap="all" baseline="0">
                <a:solidFill>
                  <a:schemeClr val="bg1"/>
                </a:solidFill>
                <a:latin typeface="+mj-lt"/>
              </a:defRPr>
            </a:lvl5pPr>
            <a:lvl6pPr marL="0" indent="0">
              <a:spcBef>
                <a:spcPts val="0"/>
              </a:spcBef>
              <a:buNone/>
              <a:defRPr sz="938" cap="all" baseline="0">
                <a:solidFill>
                  <a:schemeClr val="bg1"/>
                </a:solidFill>
                <a:latin typeface="+mj-lt"/>
              </a:defRPr>
            </a:lvl6pPr>
            <a:lvl7pPr marL="0" indent="0">
              <a:spcBef>
                <a:spcPts val="0"/>
              </a:spcBef>
              <a:buNone/>
              <a:defRPr sz="938" cap="all" baseline="0">
                <a:solidFill>
                  <a:schemeClr val="bg1"/>
                </a:solidFill>
                <a:latin typeface="+mj-lt"/>
              </a:defRPr>
            </a:lvl7pPr>
            <a:lvl8pPr marL="0" indent="0">
              <a:spcBef>
                <a:spcPts val="0"/>
              </a:spcBef>
              <a:buNone/>
              <a:defRPr sz="938" cap="all" baseline="0">
                <a:solidFill>
                  <a:schemeClr val="bg1"/>
                </a:solidFill>
                <a:latin typeface="+mj-lt"/>
              </a:defRPr>
            </a:lvl8pPr>
            <a:lvl9pPr marL="0" indent="0">
              <a:spcBef>
                <a:spcPts val="0"/>
              </a:spcBef>
              <a:buNone/>
              <a:defRPr sz="938" cap="all" baseline="0">
                <a:solidFill>
                  <a:schemeClr val="bg1"/>
                </a:solidFill>
                <a:latin typeface="+mj-lt"/>
              </a:defRPr>
            </a:lvl9pPr>
          </a:lstStyle>
          <a:p>
            <a:pPr lvl="0"/>
            <a:r>
              <a:rPr lang="en-US" dirty="0"/>
              <a:t>Heading</a:t>
            </a:r>
          </a:p>
        </p:txBody>
      </p:sp>
      <p:sp>
        <p:nvSpPr>
          <p:cNvPr id="19" name="Content Placeholder 17"/>
          <p:cNvSpPr>
            <a:spLocks noGrp="1"/>
          </p:cNvSpPr>
          <p:nvPr>
            <p:ph sz="quarter" idx="24" hasCustomPrompt="1"/>
          </p:nvPr>
        </p:nvSpPr>
        <p:spPr>
          <a:xfrm>
            <a:off x="178594" y="2127956"/>
            <a:ext cx="2000250" cy="206375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1" name="Text Placeholder 6"/>
          <p:cNvSpPr>
            <a:spLocks noGrp="1"/>
          </p:cNvSpPr>
          <p:nvPr>
            <p:ph type="body" sz="quarter" idx="17" hasCustomPrompt="1"/>
          </p:nvPr>
        </p:nvSpPr>
        <p:spPr>
          <a:xfrm>
            <a:off x="178594" y="4523740"/>
            <a:ext cx="2000250" cy="366889"/>
          </a:xfrm>
          <a:prstGeom prst="round1Rect">
            <a:avLst/>
          </a:prstGeom>
          <a:solidFill>
            <a:schemeClr val="accent3"/>
          </a:solidFill>
        </p:spPr>
        <p:txBody>
          <a:bodyPr lIns="365760" anchor="ctr">
            <a:noAutofit/>
          </a:bodyPr>
          <a:lstStyle>
            <a:lvl1pPr marL="0" indent="0">
              <a:spcBef>
                <a:spcPts val="0"/>
              </a:spcBef>
              <a:buNone/>
              <a:defRPr sz="938" cap="all" baseline="0">
                <a:solidFill>
                  <a:schemeClr val="bg1"/>
                </a:solidFill>
                <a:latin typeface="+mj-lt"/>
              </a:defRPr>
            </a:lvl1pPr>
            <a:lvl2pPr marL="0" indent="0">
              <a:spcBef>
                <a:spcPts val="0"/>
              </a:spcBef>
              <a:buNone/>
              <a:defRPr sz="938" cap="all" baseline="0">
                <a:solidFill>
                  <a:schemeClr val="bg1"/>
                </a:solidFill>
                <a:latin typeface="+mj-lt"/>
              </a:defRPr>
            </a:lvl2pPr>
            <a:lvl3pPr marL="0" indent="0">
              <a:spcBef>
                <a:spcPts val="0"/>
              </a:spcBef>
              <a:buNone/>
              <a:defRPr sz="938" cap="all" baseline="0">
                <a:solidFill>
                  <a:schemeClr val="bg1"/>
                </a:solidFill>
                <a:latin typeface="+mj-lt"/>
              </a:defRPr>
            </a:lvl3pPr>
            <a:lvl4pPr marL="0" indent="0">
              <a:spcBef>
                <a:spcPts val="0"/>
              </a:spcBef>
              <a:buNone/>
              <a:defRPr sz="938" cap="all" baseline="0">
                <a:solidFill>
                  <a:schemeClr val="bg1"/>
                </a:solidFill>
                <a:latin typeface="+mj-lt"/>
              </a:defRPr>
            </a:lvl4pPr>
            <a:lvl5pPr marL="0" indent="0">
              <a:spcBef>
                <a:spcPts val="0"/>
              </a:spcBef>
              <a:buNone/>
              <a:defRPr sz="938" cap="all" baseline="0">
                <a:solidFill>
                  <a:schemeClr val="bg1"/>
                </a:solidFill>
                <a:latin typeface="+mj-lt"/>
              </a:defRPr>
            </a:lvl5pPr>
            <a:lvl6pPr marL="0" indent="0">
              <a:spcBef>
                <a:spcPts val="0"/>
              </a:spcBef>
              <a:buNone/>
              <a:defRPr sz="938" cap="all" baseline="0">
                <a:solidFill>
                  <a:schemeClr val="bg1"/>
                </a:solidFill>
                <a:latin typeface="+mj-lt"/>
              </a:defRPr>
            </a:lvl6pPr>
            <a:lvl7pPr marL="0" indent="0">
              <a:spcBef>
                <a:spcPts val="0"/>
              </a:spcBef>
              <a:buNone/>
              <a:defRPr sz="938" cap="all" baseline="0">
                <a:solidFill>
                  <a:schemeClr val="bg1"/>
                </a:solidFill>
                <a:latin typeface="+mj-lt"/>
              </a:defRPr>
            </a:lvl7pPr>
            <a:lvl8pPr marL="0" indent="0">
              <a:spcBef>
                <a:spcPts val="0"/>
              </a:spcBef>
              <a:buNone/>
              <a:defRPr sz="938" cap="all" baseline="0">
                <a:solidFill>
                  <a:schemeClr val="bg1"/>
                </a:solidFill>
                <a:latin typeface="+mj-lt"/>
              </a:defRPr>
            </a:lvl8pPr>
            <a:lvl9pPr marL="0" indent="0">
              <a:spcBef>
                <a:spcPts val="0"/>
              </a:spcBef>
              <a:buNone/>
              <a:defRPr sz="938" cap="all" baseline="0">
                <a:solidFill>
                  <a:schemeClr val="bg1"/>
                </a:solidFill>
                <a:latin typeface="+mj-lt"/>
              </a:defRPr>
            </a:lvl9pPr>
          </a:lstStyle>
          <a:p>
            <a:pPr lvl="0"/>
            <a:r>
              <a:rPr lang="en-US" dirty="0"/>
              <a:t>Heading</a:t>
            </a:r>
          </a:p>
        </p:txBody>
      </p:sp>
      <p:sp>
        <p:nvSpPr>
          <p:cNvPr id="20" name="Content Placeholder 17"/>
          <p:cNvSpPr>
            <a:spLocks noGrp="1"/>
          </p:cNvSpPr>
          <p:nvPr>
            <p:ph sz="quarter" idx="25" hasCustomPrompt="1"/>
          </p:nvPr>
        </p:nvSpPr>
        <p:spPr>
          <a:xfrm>
            <a:off x="178594" y="4890629"/>
            <a:ext cx="2000250" cy="2734864"/>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3" name="Text Placeholder 6"/>
          <p:cNvSpPr>
            <a:spLocks noGrp="1"/>
          </p:cNvSpPr>
          <p:nvPr>
            <p:ph type="body" sz="quarter" idx="19" hasCustomPrompt="1"/>
          </p:nvPr>
        </p:nvSpPr>
        <p:spPr>
          <a:xfrm>
            <a:off x="178594" y="7773458"/>
            <a:ext cx="2000250" cy="366889"/>
          </a:xfrm>
          <a:prstGeom prst="round1Rect">
            <a:avLst/>
          </a:prstGeom>
          <a:solidFill>
            <a:schemeClr val="accent4"/>
          </a:solidFill>
        </p:spPr>
        <p:txBody>
          <a:bodyPr lIns="365760" anchor="ctr">
            <a:noAutofit/>
          </a:bodyPr>
          <a:lstStyle>
            <a:lvl1pPr marL="0" indent="0">
              <a:spcBef>
                <a:spcPts val="0"/>
              </a:spcBef>
              <a:buNone/>
              <a:defRPr sz="938" cap="all" baseline="0">
                <a:solidFill>
                  <a:schemeClr val="bg1"/>
                </a:solidFill>
                <a:latin typeface="+mj-lt"/>
              </a:defRPr>
            </a:lvl1pPr>
            <a:lvl2pPr marL="0" indent="0">
              <a:spcBef>
                <a:spcPts val="0"/>
              </a:spcBef>
              <a:buNone/>
              <a:defRPr sz="938" cap="all" baseline="0">
                <a:solidFill>
                  <a:schemeClr val="bg1"/>
                </a:solidFill>
                <a:latin typeface="+mj-lt"/>
              </a:defRPr>
            </a:lvl2pPr>
            <a:lvl3pPr marL="0" indent="0">
              <a:spcBef>
                <a:spcPts val="0"/>
              </a:spcBef>
              <a:buNone/>
              <a:defRPr sz="938" cap="all" baseline="0">
                <a:solidFill>
                  <a:schemeClr val="bg1"/>
                </a:solidFill>
                <a:latin typeface="+mj-lt"/>
              </a:defRPr>
            </a:lvl3pPr>
            <a:lvl4pPr marL="0" indent="0">
              <a:spcBef>
                <a:spcPts val="0"/>
              </a:spcBef>
              <a:buNone/>
              <a:defRPr sz="938" cap="all" baseline="0">
                <a:solidFill>
                  <a:schemeClr val="bg1"/>
                </a:solidFill>
                <a:latin typeface="+mj-lt"/>
              </a:defRPr>
            </a:lvl4pPr>
            <a:lvl5pPr marL="0" indent="0">
              <a:spcBef>
                <a:spcPts val="0"/>
              </a:spcBef>
              <a:buNone/>
              <a:defRPr sz="938" cap="all" baseline="0">
                <a:solidFill>
                  <a:schemeClr val="bg1"/>
                </a:solidFill>
                <a:latin typeface="+mj-lt"/>
              </a:defRPr>
            </a:lvl5pPr>
            <a:lvl6pPr marL="0" indent="0">
              <a:spcBef>
                <a:spcPts val="0"/>
              </a:spcBef>
              <a:buNone/>
              <a:defRPr sz="938" cap="all" baseline="0">
                <a:solidFill>
                  <a:schemeClr val="bg1"/>
                </a:solidFill>
                <a:latin typeface="+mj-lt"/>
              </a:defRPr>
            </a:lvl6pPr>
            <a:lvl7pPr marL="0" indent="0">
              <a:spcBef>
                <a:spcPts val="0"/>
              </a:spcBef>
              <a:buNone/>
              <a:defRPr sz="938" cap="all" baseline="0">
                <a:solidFill>
                  <a:schemeClr val="bg1"/>
                </a:solidFill>
                <a:latin typeface="+mj-lt"/>
              </a:defRPr>
            </a:lvl7pPr>
            <a:lvl8pPr marL="0" indent="0">
              <a:spcBef>
                <a:spcPts val="0"/>
              </a:spcBef>
              <a:buNone/>
              <a:defRPr sz="938" cap="all" baseline="0">
                <a:solidFill>
                  <a:schemeClr val="bg1"/>
                </a:solidFill>
                <a:latin typeface="+mj-lt"/>
              </a:defRPr>
            </a:lvl8pPr>
            <a:lvl9pPr marL="0" indent="0">
              <a:spcBef>
                <a:spcPts val="0"/>
              </a:spcBef>
              <a:buNone/>
              <a:defRPr sz="938" cap="all" baseline="0">
                <a:solidFill>
                  <a:schemeClr val="bg1"/>
                </a:solidFill>
                <a:latin typeface="+mj-lt"/>
              </a:defRPr>
            </a:lvl9pPr>
          </a:lstStyle>
          <a:p>
            <a:pPr lvl="0"/>
            <a:r>
              <a:rPr lang="en-US" dirty="0"/>
              <a:t>Heading</a:t>
            </a:r>
          </a:p>
        </p:txBody>
      </p:sp>
      <p:sp>
        <p:nvSpPr>
          <p:cNvPr id="21" name="Content Placeholder 17"/>
          <p:cNvSpPr>
            <a:spLocks noGrp="1"/>
          </p:cNvSpPr>
          <p:nvPr>
            <p:ph sz="quarter" idx="26" hasCustomPrompt="1"/>
          </p:nvPr>
        </p:nvSpPr>
        <p:spPr>
          <a:xfrm>
            <a:off x="178594" y="8142182"/>
            <a:ext cx="2000250" cy="1375833"/>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5" name="Text Placeholder 6"/>
          <p:cNvSpPr>
            <a:spLocks noGrp="1"/>
          </p:cNvSpPr>
          <p:nvPr>
            <p:ph type="body" sz="quarter" idx="21" hasCustomPrompt="1"/>
          </p:nvPr>
        </p:nvSpPr>
        <p:spPr>
          <a:xfrm>
            <a:off x="2428875" y="1761067"/>
            <a:ext cx="2000250" cy="366889"/>
          </a:xfrm>
          <a:prstGeom prst="round1Rect">
            <a:avLst/>
          </a:prstGeom>
          <a:solidFill>
            <a:schemeClr val="accent5"/>
          </a:solidFill>
        </p:spPr>
        <p:txBody>
          <a:bodyPr lIns="365760" anchor="ctr">
            <a:noAutofit/>
          </a:bodyPr>
          <a:lstStyle>
            <a:lvl1pPr marL="0" indent="0">
              <a:spcBef>
                <a:spcPts val="0"/>
              </a:spcBef>
              <a:buNone/>
              <a:defRPr sz="938" cap="all" baseline="0">
                <a:solidFill>
                  <a:schemeClr val="bg1"/>
                </a:solidFill>
                <a:latin typeface="+mj-lt"/>
              </a:defRPr>
            </a:lvl1pPr>
            <a:lvl2pPr marL="0" indent="0">
              <a:spcBef>
                <a:spcPts val="0"/>
              </a:spcBef>
              <a:buNone/>
              <a:defRPr sz="938" cap="all" baseline="0">
                <a:solidFill>
                  <a:schemeClr val="bg1"/>
                </a:solidFill>
                <a:latin typeface="+mj-lt"/>
              </a:defRPr>
            </a:lvl2pPr>
            <a:lvl3pPr marL="0" indent="0">
              <a:spcBef>
                <a:spcPts val="0"/>
              </a:spcBef>
              <a:buNone/>
              <a:defRPr sz="938" cap="all" baseline="0">
                <a:solidFill>
                  <a:schemeClr val="bg1"/>
                </a:solidFill>
                <a:latin typeface="+mj-lt"/>
              </a:defRPr>
            </a:lvl3pPr>
            <a:lvl4pPr marL="0" indent="0">
              <a:spcBef>
                <a:spcPts val="0"/>
              </a:spcBef>
              <a:buNone/>
              <a:defRPr sz="938" cap="all" baseline="0">
                <a:solidFill>
                  <a:schemeClr val="bg1"/>
                </a:solidFill>
                <a:latin typeface="+mj-lt"/>
              </a:defRPr>
            </a:lvl4pPr>
            <a:lvl5pPr marL="0" indent="0">
              <a:spcBef>
                <a:spcPts val="0"/>
              </a:spcBef>
              <a:buNone/>
              <a:defRPr sz="938" cap="all" baseline="0">
                <a:solidFill>
                  <a:schemeClr val="bg1"/>
                </a:solidFill>
                <a:latin typeface="+mj-lt"/>
              </a:defRPr>
            </a:lvl5pPr>
            <a:lvl6pPr marL="0" indent="0">
              <a:spcBef>
                <a:spcPts val="0"/>
              </a:spcBef>
              <a:buNone/>
              <a:defRPr sz="938" cap="all" baseline="0">
                <a:solidFill>
                  <a:schemeClr val="bg1"/>
                </a:solidFill>
                <a:latin typeface="+mj-lt"/>
              </a:defRPr>
            </a:lvl6pPr>
            <a:lvl7pPr marL="0" indent="0">
              <a:spcBef>
                <a:spcPts val="0"/>
              </a:spcBef>
              <a:buNone/>
              <a:defRPr sz="938" cap="all" baseline="0">
                <a:solidFill>
                  <a:schemeClr val="bg1"/>
                </a:solidFill>
                <a:latin typeface="+mj-lt"/>
              </a:defRPr>
            </a:lvl7pPr>
            <a:lvl8pPr marL="0" indent="0">
              <a:spcBef>
                <a:spcPts val="0"/>
              </a:spcBef>
              <a:buNone/>
              <a:defRPr sz="938" cap="all" baseline="0">
                <a:solidFill>
                  <a:schemeClr val="bg1"/>
                </a:solidFill>
                <a:latin typeface="+mj-lt"/>
              </a:defRPr>
            </a:lvl8pPr>
            <a:lvl9pPr marL="0" indent="0">
              <a:spcBef>
                <a:spcPts val="0"/>
              </a:spcBef>
              <a:buNone/>
              <a:defRPr sz="938" cap="all" baseline="0">
                <a:solidFill>
                  <a:schemeClr val="bg1"/>
                </a:solidFill>
                <a:latin typeface="+mj-lt"/>
              </a:defRPr>
            </a:lvl9pPr>
          </a:lstStyle>
          <a:p>
            <a:pPr lvl="0"/>
            <a:r>
              <a:rPr lang="en-US" dirty="0"/>
              <a:t>Heading</a:t>
            </a:r>
          </a:p>
        </p:txBody>
      </p:sp>
      <p:sp>
        <p:nvSpPr>
          <p:cNvPr id="22" name="Content Placeholder 17"/>
          <p:cNvSpPr>
            <a:spLocks noGrp="1"/>
          </p:cNvSpPr>
          <p:nvPr>
            <p:ph sz="quarter" idx="27" hasCustomPrompt="1"/>
          </p:nvPr>
        </p:nvSpPr>
        <p:spPr>
          <a:xfrm>
            <a:off x="2428875" y="2127956"/>
            <a:ext cx="2000250" cy="1375833"/>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8" name="Content Placeholder 17"/>
          <p:cNvSpPr>
            <a:spLocks noGrp="1"/>
          </p:cNvSpPr>
          <p:nvPr>
            <p:ph sz="quarter" idx="23" hasCustomPrompt="1"/>
          </p:nvPr>
        </p:nvSpPr>
        <p:spPr>
          <a:xfrm>
            <a:off x="2428875" y="3595511"/>
            <a:ext cx="2000250" cy="1857375"/>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3" name="Content Placeholder 17"/>
          <p:cNvSpPr>
            <a:spLocks noGrp="1"/>
          </p:cNvSpPr>
          <p:nvPr>
            <p:ph sz="quarter" idx="28" hasCustomPrompt="1"/>
          </p:nvPr>
        </p:nvSpPr>
        <p:spPr>
          <a:xfrm>
            <a:off x="2428875" y="7062611"/>
            <a:ext cx="2000250" cy="527403"/>
          </a:xfrm>
        </p:spPr>
        <p:txBody>
          <a:bodyPr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p:txBody>
      </p:sp>
      <p:sp>
        <p:nvSpPr>
          <p:cNvPr id="24" name="Text Placeholder 6"/>
          <p:cNvSpPr>
            <a:spLocks noGrp="1"/>
          </p:cNvSpPr>
          <p:nvPr>
            <p:ph type="body" sz="quarter" idx="29" hasCustomPrompt="1"/>
          </p:nvPr>
        </p:nvSpPr>
        <p:spPr>
          <a:xfrm>
            <a:off x="2428875" y="7773458"/>
            <a:ext cx="2000250" cy="366889"/>
          </a:xfrm>
          <a:prstGeom prst="round1Rect">
            <a:avLst/>
          </a:prstGeom>
          <a:solidFill>
            <a:schemeClr val="accent6"/>
          </a:solidFill>
        </p:spPr>
        <p:txBody>
          <a:bodyPr lIns="365760" anchor="ctr">
            <a:noAutofit/>
          </a:bodyPr>
          <a:lstStyle>
            <a:lvl1pPr marL="0" indent="0">
              <a:spcBef>
                <a:spcPts val="0"/>
              </a:spcBef>
              <a:buNone/>
              <a:defRPr sz="938" cap="all" baseline="0">
                <a:solidFill>
                  <a:schemeClr val="bg1"/>
                </a:solidFill>
                <a:latin typeface="+mj-lt"/>
              </a:defRPr>
            </a:lvl1pPr>
            <a:lvl2pPr marL="0" indent="0">
              <a:spcBef>
                <a:spcPts val="0"/>
              </a:spcBef>
              <a:buNone/>
              <a:defRPr sz="938" cap="all" baseline="0">
                <a:solidFill>
                  <a:schemeClr val="bg1"/>
                </a:solidFill>
                <a:latin typeface="+mj-lt"/>
              </a:defRPr>
            </a:lvl2pPr>
            <a:lvl3pPr marL="0" indent="0">
              <a:spcBef>
                <a:spcPts val="0"/>
              </a:spcBef>
              <a:buNone/>
              <a:defRPr sz="938" cap="all" baseline="0">
                <a:solidFill>
                  <a:schemeClr val="bg1"/>
                </a:solidFill>
                <a:latin typeface="+mj-lt"/>
              </a:defRPr>
            </a:lvl3pPr>
            <a:lvl4pPr marL="0" indent="0">
              <a:spcBef>
                <a:spcPts val="0"/>
              </a:spcBef>
              <a:buNone/>
              <a:defRPr sz="938" cap="all" baseline="0">
                <a:solidFill>
                  <a:schemeClr val="bg1"/>
                </a:solidFill>
                <a:latin typeface="+mj-lt"/>
              </a:defRPr>
            </a:lvl4pPr>
            <a:lvl5pPr marL="0" indent="0">
              <a:spcBef>
                <a:spcPts val="0"/>
              </a:spcBef>
              <a:buNone/>
              <a:defRPr sz="938" cap="all" baseline="0">
                <a:solidFill>
                  <a:schemeClr val="bg1"/>
                </a:solidFill>
                <a:latin typeface="+mj-lt"/>
              </a:defRPr>
            </a:lvl5pPr>
            <a:lvl6pPr marL="0" indent="0">
              <a:spcBef>
                <a:spcPts val="0"/>
              </a:spcBef>
              <a:buNone/>
              <a:defRPr sz="938" cap="all" baseline="0">
                <a:solidFill>
                  <a:schemeClr val="bg1"/>
                </a:solidFill>
                <a:latin typeface="+mj-lt"/>
              </a:defRPr>
            </a:lvl6pPr>
            <a:lvl7pPr marL="0" indent="0">
              <a:spcBef>
                <a:spcPts val="0"/>
              </a:spcBef>
              <a:buNone/>
              <a:defRPr sz="938" cap="all" baseline="0">
                <a:solidFill>
                  <a:schemeClr val="bg1"/>
                </a:solidFill>
                <a:latin typeface="+mj-lt"/>
              </a:defRPr>
            </a:lvl7pPr>
            <a:lvl8pPr marL="0" indent="0">
              <a:spcBef>
                <a:spcPts val="0"/>
              </a:spcBef>
              <a:buNone/>
              <a:defRPr sz="938" cap="all" baseline="0">
                <a:solidFill>
                  <a:schemeClr val="bg1"/>
                </a:solidFill>
                <a:latin typeface="+mj-lt"/>
              </a:defRPr>
            </a:lvl8pPr>
            <a:lvl9pPr marL="0" indent="0">
              <a:spcBef>
                <a:spcPts val="0"/>
              </a:spcBef>
              <a:buNone/>
              <a:defRPr sz="938" cap="all" baseline="0">
                <a:solidFill>
                  <a:schemeClr val="bg1"/>
                </a:solidFill>
                <a:latin typeface="+mj-lt"/>
              </a:defRPr>
            </a:lvl9pPr>
          </a:lstStyle>
          <a:p>
            <a:pPr lvl="0"/>
            <a:r>
              <a:rPr lang="en-US" dirty="0"/>
              <a:t>Heading</a:t>
            </a:r>
          </a:p>
        </p:txBody>
      </p:sp>
      <p:sp>
        <p:nvSpPr>
          <p:cNvPr id="25" name="Content Placeholder 17"/>
          <p:cNvSpPr>
            <a:spLocks noGrp="1"/>
          </p:cNvSpPr>
          <p:nvPr>
            <p:ph sz="quarter" idx="30" hasCustomPrompt="1"/>
          </p:nvPr>
        </p:nvSpPr>
        <p:spPr>
          <a:xfrm>
            <a:off x="2428875" y="8142182"/>
            <a:ext cx="2000250" cy="1375833"/>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6" name="Text Placeholder 6"/>
          <p:cNvSpPr>
            <a:spLocks noGrp="1"/>
          </p:cNvSpPr>
          <p:nvPr>
            <p:ph type="body" sz="quarter" idx="31" hasCustomPrompt="1"/>
          </p:nvPr>
        </p:nvSpPr>
        <p:spPr>
          <a:xfrm>
            <a:off x="4672013" y="1761067"/>
            <a:ext cx="2000250" cy="366889"/>
          </a:xfrm>
          <a:prstGeom prst="round1Rect">
            <a:avLst/>
          </a:prstGeom>
          <a:solidFill>
            <a:schemeClr val="accent6"/>
          </a:solidFill>
        </p:spPr>
        <p:txBody>
          <a:bodyPr lIns="365760" anchor="ctr">
            <a:noAutofit/>
          </a:bodyPr>
          <a:lstStyle>
            <a:lvl1pPr marL="0" indent="0">
              <a:spcBef>
                <a:spcPts val="0"/>
              </a:spcBef>
              <a:buNone/>
              <a:defRPr sz="938" cap="all" baseline="0">
                <a:solidFill>
                  <a:schemeClr val="bg1"/>
                </a:solidFill>
                <a:latin typeface="+mj-lt"/>
              </a:defRPr>
            </a:lvl1pPr>
            <a:lvl2pPr marL="0" indent="0">
              <a:spcBef>
                <a:spcPts val="0"/>
              </a:spcBef>
              <a:buNone/>
              <a:defRPr sz="938" cap="all" baseline="0">
                <a:solidFill>
                  <a:schemeClr val="bg1"/>
                </a:solidFill>
                <a:latin typeface="+mj-lt"/>
              </a:defRPr>
            </a:lvl2pPr>
            <a:lvl3pPr marL="0" indent="0">
              <a:spcBef>
                <a:spcPts val="0"/>
              </a:spcBef>
              <a:buNone/>
              <a:defRPr sz="938" cap="all" baseline="0">
                <a:solidFill>
                  <a:schemeClr val="bg1"/>
                </a:solidFill>
                <a:latin typeface="+mj-lt"/>
              </a:defRPr>
            </a:lvl3pPr>
            <a:lvl4pPr marL="0" indent="0">
              <a:spcBef>
                <a:spcPts val="0"/>
              </a:spcBef>
              <a:buNone/>
              <a:defRPr sz="938" cap="all" baseline="0">
                <a:solidFill>
                  <a:schemeClr val="bg1"/>
                </a:solidFill>
                <a:latin typeface="+mj-lt"/>
              </a:defRPr>
            </a:lvl4pPr>
            <a:lvl5pPr marL="0" indent="0">
              <a:spcBef>
                <a:spcPts val="0"/>
              </a:spcBef>
              <a:buNone/>
              <a:defRPr sz="938" cap="all" baseline="0">
                <a:solidFill>
                  <a:schemeClr val="bg1"/>
                </a:solidFill>
                <a:latin typeface="+mj-lt"/>
              </a:defRPr>
            </a:lvl5pPr>
            <a:lvl6pPr marL="0" indent="0">
              <a:spcBef>
                <a:spcPts val="0"/>
              </a:spcBef>
              <a:buNone/>
              <a:defRPr sz="938" cap="all" baseline="0">
                <a:solidFill>
                  <a:schemeClr val="bg1"/>
                </a:solidFill>
                <a:latin typeface="+mj-lt"/>
              </a:defRPr>
            </a:lvl6pPr>
            <a:lvl7pPr marL="0" indent="0">
              <a:spcBef>
                <a:spcPts val="0"/>
              </a:spcBef>
              <a:buNone/>
              <a:defRPr sz="938" cap="all" baseline="0">
                <a:solidFill>
                  <a:schemeClr val="bg1"/>
                </a:solidFill>
                <a:latin typeface="+mj-lt"/>
              </a:defRPr>
            </a:lvl7pPr>
            <a:lvl8pPr marL="0" indent="0">
              <a:spcBef>
                <a:spcPts val="0"/>
              </a:spcBef>
              <a:buNone/>
              <a:defRPr sz="938" cap="all" baseline="0">
                <a:solidFill>
                  <a:schemeClr val="bg1"/>
                </a:solidFill>
                <a:latin typeface="+mj-lt"/>
              </a:defRPr>
            </a:lvl8pPr>
            <a:lvl9pPr marL="0" indent="0">
              <a:spcBef>
                <a:spcPts val="0"/>
              </a:spcBef>
              <a:buNone/>
              <a:defRPr sz="938" cap="all" baseline="0">
                <a:solidFill>
                  <a:schemeClr val="bg1"/>
                </a:solidFill>
                <a:latin typeface="+mj-lt"/>
              </a:defRPr>
            </a:lvl9pPr>
          </a:lstStyle>
          <a:p>
            <a:pPr lvl="0"/>
            <a:r>
              <a:rPr lang="en-US" dirty="0"/>
              <a:t>Heading</a:t>
            </a:r>
          </a:p>
        </p:txBody>
      </p:sp>
      <p:sp>
        <p:nvSpPr>
          <p:cNvPr id="27" name="Content Placeholder 17"/>
          <p:cNvSpPr>
            <a:spLocks noGrp="1"/>
          </p:cNvSpPr>
          <p:nvPr>
            <p:ph sz="quarter" idx="32" hasCustomPrompt="1"/>
          </p:nvPr>
        </p:nvSpPr>
        <p:spPr>
          <a:xfrm>
            <a:off x="4672013" y="2127956"/>
            <a:ext cx="2000250" cy="2201333"/>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8" name="Content Placeholder 17"/>
          <p:cNvSpPr>
            <a:spLocks noGrp="1"/>
          </p:cNvSpPr>
          <p:nvPr>
            <p:ph sz="quarter" idx="33" hasCustomPrompt="1"/>
          </p:nvPr>
        </p:nvSpPr>
        <p:spPr>
          <a:xfrm>
            <a:off x="4672013" y="4765887"/>
            <a:ext cx="2000250" cy="2201333"/>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9" name="Text Placeholder 6"/>
          <p:cNvSpPr>
            <a:spLocks noGrp="1"/>
          </p:cNvSpPr>
          <p:nvPr>
            <p:ph type="body" sz="quarter" idx="34" hasCustomPrompt="1"/>
          </p:nvPr>
        </p:nvSpPr>
        <p:spPr>
          <a:xfrm>
            <a:off x="4672013" y="7773458"/>
            <a:ext cx="2000250" cy="366889"/>
          </a:xfrm>
          <a:prstGeom prst="round1Rect">
            <a:avLst/>
          </a:prstGeom>
          <a:solidFill>
            <a:schemeClr val="accent1"/>
          </a:solidFill>
        </p:spPr>
        <p:txBody>
          <a:bodyPr lIns="365760" anchor="ctr">
            <a:noAutofit/>
          </a:bodyPr>
          <a:lstStyle>
            <a:lvl1pPr marL="0" indent="0">
              <a:spcBef>
                <a:spcPts val="0"/>
              </a:spcBef>
              <a:buNone/>
              <a:defRPr sz="938" cap="all" baseline="0">
                <a:solidFill>
                  <a:schemeClr val="bg1"/>
                </a:solidFill>
                <a:latin typeface="+mj-lt"/>
              </a:defRPr>
            </a:lvl1pPr>
            <a:lvl2pPr marL="0" indent="0">
              <a:spcBef>
                <a:spcPts val="0"/>
              </a:spcBef>
              <a:buNone/>
              <a:defRPr sz="938" cap="all" baseline="0">
                <a:solidFill>
                  <a:schemeClr val="bg1"/>
                </a:solidFill>
                <a:latin typeface="+mj-lt"/>
              </a:defRPr>
            </a:lvl2pPr>
            <a:lvl3pPr marL="0" indent="0">
              <a:spcBef>
                <a:spcPts val="0"/>
              </a:spcBef>
              <a:buNone/>
              <a:defRPr sz="938" cap="all" baseline="0">
                <a:solidFill>
                  <a:schemeClr val="bg1"/>
                </a:solidFill>
                <a:latin typeface="+mj-lt"/>
              </a:defRPr>
            </a:lvl3pPr>
            <a:lvl4pPr marL="0" indent="0">
              <a:spcBef>
                <a:spcPts val="0"/>
              </a:spcBef>
              <a:buNone/>
              <a:defRPr sz="938" cap="all" baseline="0">
                <a:solidFill>
                  <a:schemeClr val="bg1"/>
                </a:solidFill>
                <a:latin typeface="+mj-lt"/>
              </a:defRPr>
            </a:lvl4pPr>
            <a:lvl5pPr marL="0" indent="0">
              <a:spcBef>
                <a:spcPts val="0"/>
              </a:spcBef>
              <a:buNone/>
              <a:defRPr sz="938" cap="all" baseline="0">
                <a:solidFill>
                  <a:schemeClr val="bg1"/>
                </a:solidFill>
                <a:latin typeface="+mj-lt"/>
              </a:defRPr>
            </a:lvl5pPr>
            <a:lvl6pPr marL="0" indent="0">
              <a:spcBef>
                <a:spcPts val="0"/>
              </a:spcBef>
              <a:buNone/>
              <a:defRPr sz="938" cap="all" baseline="0">
                <a:solidFill>
                  <a:schemeClr val="bg1"/>
                </a:solidFill>
                <a:latin typeface="+mj-lt"/>
              </a:defRPr>
            </a:lvl6pPr>
            <a:lvl7pPr marL="0" indent="0">
              <a:spcBef>
                <a:spcPts val="0"/>
              </a:spcBef>
              <a:buNone/>
              <a:defRPr sz="938" cap="all" baseline="0">
                <a:solidFill>
                  <a:schemeClr val="bg1"/>
                </a:solidFill>
                <a:latin typeface="+mj-lt"/>
              </a:defRPr>
            </a:lvl7pPr>
            <a:lvl8pPr marL="0" indent="0">
              <a:spcBef>
                <a:spcPts val="0"/>
              </a:spcBef>
              <a:buNone/>
              <a:defRPr sz="938" cap="all" baseline="0">
                <a:solidFill>
                  <a:schemeClr val="bg1"/>
                </a:solidFill>
                <a:latin typeface="+mj-lt"/>
              </a:defRPr>
            </a:lvl8pPr>
            <a:lvl9pPr marL="0" indent="0">
              <a:spcBef>
                <a:spcPts val="0"/>
              </a:spcBef>
              <a:buNone/>
              <a:defRPr sz="938" cap="all" baseline="0">
                <a:solidFill>
                  <a:schemeClr val="bg1"/>
                </a:solidFill>
                <a:latin typeface="+mj-lt"/>
              </a:defRPr>
            </a:lvl9pPr>
          </a:lstStyle>
          <a:p>
            <a:pPr lvl="0"/>
            <a:r>
              <a:rPr lang="en-US" dirty="0"/>
              <a:t>Heading</a:t>
            </a:r>
          </a:p>
        </p:txBody>
      </p:sp>
      <p:sp>
        <p:nvSpPr>
          <p:cNvPr id="30" name="Content Placeholder 17"/>
          <p:cNvSpPr>
            <a:spLocks noGrp="1"/>
          </p:cNvSpPr>
          <p:nvPr>
            <p:ph sz="quarter" idx="35" hasCustomPrompt="1"/>
          </p:nvPr>
        </p:nvSpPr>
        <p:spPr>
          <a:xfrm>
            <a:off x="4672013" y="8142182"/>
            <a:ext cx="2000250" cy="1375833"/>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Tree>
    <p:extLst>
      <p:ext uri="{BB962C8B-B14F-4D97-AF65-F5344CB8AC3E}">
        <p14:creationId xmlns:p14="http://schemas.microsoft.com/office/powerpoint/2010/main" val="1618082915"/>
      </p:ext>
    </p:extLst>
  </p:cSld>
  <p:clrMapOvr>
    <a:masterClrMapping/>
  </p:clrMapOvr>
  <p:extLst>
    <p:ext uri="{DCECCB84-F9BA-43D5-87BE-67443E8EF086}">
      <p15:sldGuideLst xmlns:p15="http://schemas.microsoft.com/office/powerpoint/2012/main">
        <p15:guide id="1" pos="1433">
          <p15:clr>
            <a:srgbClr val="A4A3A4"/>
          </p15:clr>
        </p15:guide>
        <p15:guide id="2" pos="2888">
          <p15:clr>
            <a:srgbClr val="A4A3A4"/>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6.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image" Target="../media/image5.jpeg"/><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D9A63D-D90C-4472-9EA8-82651A94CB20}"/>
              </a:ext>
            </a:extLst>
          </p:cNvPr>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D249898-1211-4D2B-BFD6-E7DD03C112A4}"/>
              </a:ext>
            </a:extLst>
          </p:cNvPr>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2" name="Picture 11" descr="A logo with a blue circle and purple letters&#10;&#10;Description automatically generated">
            <a:extLst>
              <a:ext uri="{FF2B5EF4-FFF2-40B4-BE49-F238E27FC236}">
                <a16:creationId xmlns:a16="http://schemas.microsoft.com/office/drawing/2014/main" id="{49373447-01AD-7C19-805E-D118FD34A22F}"/>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509450" y="9246911"/>
            <a:ext cx="1397727" cy="380924"/>
          </a:xfrm>
          <a:prstGeom prst="rect">
            <a:avLst/>
          </a:prstGeom>
        </p:spPr>
      </p:pic>
      <p:pic>
        <p:nvPicPr>
          <p:cNvPr id="14" name="Picture 13" descr="A logo with blue and green text&#10;&#10;Description automatically generated">
            <a:extLst>
              <a:ext uri="{FF2B5EF4-FFF2-40B4-BE49-F238E27FC236}">
                <a16:creationId xmlns:a16="http://schemas.microsoft.com/office/drawing/2014/main" id="{5C71484C-AA90-D665-386B-1722453ACDDA}"/>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5342709" y="9340500"/>
            <a:ext cx="884471" cy="371573"/>
          </a:xfrm>
          <a:prstGeom prst="rect">
            <a:avLst/>
          </a:prstGeom>
        </p:spPr>
      </p:pic>
      <p:pic>
        <p:nvPicPr>
          <p:cNvPr id="18" name="Picture 17" descr="A close-up of a logo&#10;&#10;Description automatically generated">
            <a:extLst>
              <a:ext uri="{FF2B5EF4-FFF2-40B4-BE49-F238E27FC236}">
                <a16:creationId xmlns:a16="http://schemas.microsoft.com/office/drawing/2014/main" id="{432C1F43-09DF-E408-A150-E5971737F782}"/>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288315" y="9372183"/>
            <a:ext cx="1005840" cy="255416"/>
          </a:xfrm>
          <a:prstGeom prst="rect">
            <a:avLst/>
          </a:prstGeom>
        </p:spPr>
      </p:pic>
      <p:pic>
        <p:nvPicPr>
          <p:cNvPr id="19" name="Content Placeholder 2">
            <a:extLst>
              <a:ext uri="{FF2B5EF4-FFF2-40B4-BE49-F238E27FC236}">
                <a16:creationId xmlns:a16="http://schemas.microsoft.com/office/drawing/2014/main" id="{AB5D68B8-9C08-0B7A-9A2B-E62D70E52C69}"/>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5416952" y="131852"/>
            <a:ext cx="1320100" cy="588580"/>
          </a:xfrm>
          <a:prstGeom prst="rect">
            <a:avLst/>
          </a:prstGeom>
        </p:spPr>
      </p:pic>
      <p:pic>
        <p:nvPicPr>
          <p:cNvPr id="21" name="Picture 20" descr="A close up of a sign&#10;&#10;Description automatically generated">
            <a:extLst>
              <a:ext uri="{FF2B5EF4-FFF2-40B4-BE49-F238E27FC236}">
                <a16:creationId xmlns:a16="http://schemas.microsoft.com/office/drawing/2014/main" id="{FF8CAFFC-934B-26D0-DBE2-926788E48E7F}"/>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3722669" y="9386856"/>
            <a:ext cx="1393341" cy="256711"/>
          </a:xfrm>
          <a:prstGeom prst="rect">
            <a:avLst/>
          </a:prstGeom>
        </p:spPr>
      </p:pic>
      <p:pic>
        <p:nvPicPr>
          <p:cNvPr id="22" name="Picture 21" descr="Application&#10;&#10;Description automatically generated with low confidence">
            <a:extLst>
              <a:ext uri="{FF2B5EF4-FFF2-40B4-BE49-F238E27FC236}">
                <a16:creationId xmlns:a16="http://schemas.microsoft.com/office/drawing/2014/main" id="{48842C21-BBFA-D861-8845-0F6F2E09ADD4}"/>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6142103" y="706716"/>
            <a:ext cx="589649" cy="589649"/>
          </a:xfrm>
          <a:prstGeom prst="rect">
            <a:avLst/>
          </a:prstGeom>
        </p:spPr>
      </p:pic>
    </p:spTree>
    <p:extLst>
      <p:ext uri="{BB962C8B-B14F-4D97-AF65-F5344CB8AC3E}">
        <p14:creationId xmlns:p14="http://schemas.microsoft.com/office/powerpoint/2010/main" val="2282236565"/>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8" r:id="rId5"/>
    <p:sldLayoutId id="2147483830" r:id="rId6"/>
    <p:sldLayoutId id="2147483831" r:id="rId7"/>
    <p:sldLayoutId id="2147483834" r:id="rId8"/>
    <p:sldLayoutId id="2147483821" r:id="rId9"/>
  </p:sldLayoutIdLs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20">
          <p15:clr>
            <a:srgbClr val="A4A3A4"/>
          </p15:clr>
        </p15:guide>
        <p15:guide id="2" pos="113">
          <p15:clr>
            <a:srgbClr val="A4A3A4"/>
          </p15:clr>
        </p15:guide>
        <p15:guide id="3" pos="4208">
          <p15:clr>
            <a:srgbClr val="A4A3A4"/>
          </p15:clr>
        </p15:guide>
        <p15:guide id="4" pos="2160">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1BEB4CE-5252-1381-402C-1A9AAF961ACC}"/>
              </a:ext>
            </a:extLst>
          </p:cNvPr>
          <p:cNvSpPr/>
          <p:nvPr/>
        </p:nvSpPr>
        <p:spPr>
          <a:xfrm>
            <a:off x="0" y="0"/>
            <a:ext cx="5347504" cy="1343770"/>
          </a:xfrm>
          <a:prstGeom prst="rect">
            <a:avLst/>
          </a:prstGeom>
          <a:solidFill>
            <a:srgbClr val="008EA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B271252B-35D4-4710-AD38-F26EA95BBC5C}"/>
              </a:ext>
            </a:extLst>
          </p:cNvPr>
          <p:cNvSpPr/>
          <p:nvPr/>
        </p:nvSpPr>
        <p:spPr>
          <a:xfrm>
            <a:off x="3401494" y="7704814"/>
            <a:ext cx="3323397" cy="1439185"/>
          </a:xfrm>
          <a:prstGeom prst="rect">
            <a:avLst/>
          </a:prstGeom>
          <a:solidFill>
            <a:schemeClr val="bg1"/>
          </a:solidFill>
          <a:ln>
            <a:solidFill>
              <a:srgbClr val="6F4C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cs typeface="Arial" panose="020B0604020202020204" pitchFamily="34" charset="0"/>
              </a:rPr>
              <a:t>Following conversations with my headteacher, I have taken on a supporting role for my colleagues, having opportunities to share my own training and development with them.</a:t>
            </a:r>
            <a:endParaRPr lang="en-GB" sz="1000" dirty="0">
              <a:solidFill>
                <a:schemeClr val="tx1"/>
              </a:solidFill>
              <a:latin typeface="Century Gothic" panose="020B0502020202020204" pitchFamily="34" charset="0"/>
              <a:cs typeface="Arial" panose="020B0604020202020204" pitchFamily="34" charset="0"/>
            </a:endParaRPr>
          </a:p>
          <a:p>
            <a:endParaRPr lang="en-GB" sz="1000" dirty="0">
              <a:solidFill>
                <a:schemeClr val="tx1"/>
              </a:solidFill>
              <a:latin typeface="Century Gothic" panose="020B0502020202020204" pitchFamily="34" charset="0"/>
              <a:cs typeface="Arial" panose="020B0604020202020204" pitchFamily="34" charset="0"/>
            </a:endParaRPr>
          </a:p>
          <a:p>
            <a:r>
              <a:rPr lang="en-US" sz="1000" dirty="0">
                <a:solidFill>
                  <a:schemeClr val="tx1"/>
                </a:solidFill>
                <a:latin typeface="Century Gothic" panose="020B0502020202020204" pitchFamily="34" charset="0"/>
                <a:cs typeface="Arial" panose="020B0604020202020204" pitchFamily="34" charset="0"/>
              </a:rPr>
              <a:t>Going forward, we hope to continue developing a more consistent approach to identifying and supporting learners with dyslexia and literacy difficulties.</a:t>
            </a:r>
          </a:p>
        </p:txBody>
      </p:sp>
      <p:sp>
        <p:nvSpPr>
          <p:cNvPr id="19" name="Rectangle 18">
            <a:extLst>
              <a:ext uri="{FF2B5EF4-FFF2-40B4-BE49-F238E27FC236}">
                <a16:creationId xmlns:a16="http://schemas.microsoft.com/office/drawing/2014/main" id="{E9D0166F-291C-4F33-A841-B52DDE353250}"/>
              </a:ext>
            </a:extLst>
          </p:cNvPr>
          <p:cNvSpPr/>
          <p:nvPr/>
        </p:nvSpPr>
        <p:spPr>
          <a:xfrm>
            <a:off x="194446" y="6901732"/>
            <a:ext cx="3110518" cy="2242268"/>
          </a:xfrm>
          <a:prstGeom prst="rect">
            <a:avLst/>
          </a:prstGeom>
          <a:solidFill>
            <a:schemeClr val="bg1"/>
          </a:solidFill>
          <a:ln>
            <a:solidFill>
              <a:srgbClr val="E2CF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Rectangle 2">
            <a:extLst>
              <a:ext uri="{FF2B5EF4-FFF2-40B4-BE49-F238E27FC236}">
                <a16:creationId xmlns:a16="http://schemas.microsoft.com/office/drawing/2014/main" id="{DB3EA25F-4834-4FF2-90D4-5A5AB14F2541}"/>
              </a:ext>
            </a:extLst>
          </p:cNvPr>
          <p:cNvSpPr/>
          <p:nvPr/>
        </p:nvSpPr>
        <p:spPr>
          <a:xfrm>
            <a:off x="190830" y="1734583"/>
            <a:ext cx="6522485" cy="2368290"/>
          </a:xfrm>
          <a:prstGeom prst="rect">
            <a:avLst/>
          </a:prstGeom>
          <a:solidFill>
            <a:schemeClr val="bg1"/>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Title 3"/>
          <p:cNvSpPr>
            <a:spLocks noGrp="1"/>
          </p:cNvSpPr>
          <p:nvPr>
            <p:ph type="title"/>
          </p:nvPr>
        </p:nvSpPr>
        <p:spPr>
          <a:xfrm>
            <a:off x="213365" y="184049"/>
            <a:ext cx="4857750" cy="449773"/>
          </a:xfrm>
        </p:spPr>
        <p:txBody>
          <a:bodyPr anchor="t">
            <a:noAutofit/>
          </a:bodyPr>
          <a:lstStyle/>
          <a:p>
            <a:pPr algn="ctr"/>
            <a:r>
              <a:rPr lang="en-US" sz="1600" b="1" dirty="0">
                <a:latin typeface="Arial" panose="020B0604020202020204" pitchFamily="34" charset="0"/>
                <a:cs typeface="Arial" panose="020B0604020202020204" pitchFamily="34" charset="0"/>
              </a:rPr>
              <a:t>How Can I Increase Confidence in my Colleagues to Support Dyslexia and Literacy Difficulties Within their Classrooms?</a:t>
            </a:r>
          </a:p>
        </p:txBody>
      </p:sp>
      <p:sp>
        <p:nvSpPr>
          <p:cNvPr id="5" name="Text Placeholder 4"/>
          <p:cNvSpPr>
            <a:spLocks noGrp="1"/>
          </p:cNvSpPr>
          <p:nvPr>
            <p:ph type="body" sz="quarter" idx="13"/>
          </p:nvPr>
        </p:nvSpPr>
        <p:spPr>
          <a:xfrm>
            <a:off x="190831" y="1481890"/>
            <a:ext cx="6534060" cy="366889"/>
          </a:xfrm>
          <a:prstGeom prst="round1Rect">
            <a:avLst>
              <a:gd name="adj" fmla="val 34005"/>
            </a:avLst>
          </a:prstGeom>
          <a:solidFill>
            <a:schemeClr val="accent2">
              <a:lumMod val="40000"/>
              <a:lumOff val="60000"/>
            </a:schemeClr>
          </a:solidFill>
        </p:spPr>
        <p:txBody>
          <a:bodyPr/>
          <a:lstStyle/>
          <a:p>
            <a:r>
              <a:rPr lang="en-GB" sz="1400" b="1" cap="none" dirty="0">
                <a:solidFill>
                  <a:schemeClr val="tx1"/>
                </a:solidFill>
                <a:latin typeface="Century Gothic" panose="020B0502020202020204" pitchFamily="34" charset="0"/>
              </a:rPr>
              <a:t>Enquiry Overview </a:t>
            </a:r>
            <a:r>
              <a:rPr lang="en-US" sz="1400" b="1" cap="none" dirty="0">
                <a:solidFill>
                  <a:schemeClr val="tx1"/>
                </a:solidFill>
                <a:latin typeface="Century Gothic" panose="020B0502020202020204" pitchFamily="34" charset="0"/>
              </a:rPr>
              <a:t>and Aims </a:t>
            </a:r>
            <a:endParaRPr lang="en-US" sz="1600" dirty="0">
              <a:solidFill>
                <a:schemeClr val="tx1"/>
              </a:solidFill>
              <a:latin typeface="Century Gothic" panose="020B0502020202020204" pitchFamily="34" charset="0"/>
            </a:endParaRPr>
          </a:p>
        </p:txBody>
      </p:sp>
      <p:sp>
        <p:nvSpPr>
          <p:cNvPr id="23" name="Text Placeholder 22"/>
          <p:cNvSpPr>
            <a:spLocks noGrp="1"/>
          </p:cNvSpPr>
          <p:nvPr>
            <p:ph type="body" sz="quarter" idx="17"/>
          </p:nvPr>
        </p:nvSpPr>
        <p:spPr>
          <a:xfrm>
            <a:off x="234252" y="978833"/>
            <a:ext cx="3588432" cy="224937"/>
          </a:xfrm>
          <a:solidFill>
            <a:schemeClr val="bg1"/>
          </a:solidFill>
        </p:spPr>
        <p:txBody>
          <a:bodyPr anchor="t"/>
          <a:lstStyle/>
          <a:p>
            <a:r>
              <a:rPr lang="en-US" sz="1400" cap="none" dirty="0">
                <a:solidFill>
                  <a:schemeClr val="tx1"/>
                </a:solidFill>
              </a:rPr>
              <a:t>Michelle Simpson</a:t>
            </a:r>
          </a:p>
          <a:p>
            <a:endParaRPr lang="en-US" sz="1400" dirty="0"/>
          </a:p>
        </p:txBody>
      </p:sp>
      <p:sp>
        <p:nvSpPr>
          <p:cNvPr id="57" name="TextBox 56">
            <a:extLst>
              <a:ext uri="{FF2B5EF4-FFF2-40B4-BE49-F238E27FC236}">
                <a16:creationId xmlns:a16="http://schemas.microsoft.com/office/drawing/2014/main" id="{0EF00FC2-8720-4DDA-87DC-E0BC719CF36E}"/>
              </a:ext>
            </a:extLst>
          </p:cNvPr>
          <p:cNvSpPr txBox="1"/>
          <p:nvPr/>
        </p:nvSpPr>
        <p:spPr>
          <a:xfrm>
            <a:off x="234252" y="1917463"/>
            <a:ext cx="6534060" cy="2277547"/>
          </a:xfrm>
          <a:prstGeom prst="rect">
            <a:avLst/>
          </a:prstGeom>
          <a:noFill/>
          <a:ln>
            <a:noFill/>
          </a:ln>
        </p:spPr>
        <p:txBody>
          <a:bodyPr wrap="square" rtlCol="0">
            <a:spAutoFit/>
          </a:bodyPr>
          <a:lstStyle/>
          <a:p>
            <a:r>
              <a:rPr lang="en-US" sz="1000" dirty="0">
                <a:latin typeface="Century Gothic" panose="020B0502020202020204" pitchFamily="34" charset="0"/>
                <a:cs typeface="Arial" panose="020B0604020202020204" pitchFamily="34" charset="0"/>
              </a:rPr>
              <a:t>The aim of my project was to evaluate my colleagues’ understanding of Dyslexia and how they felt about supporting their learners and evaluate how this could be increased through sharing of resources and training.</a:t>
            </a:r>
          </a:p>
          <a:p>
            <a:endParaRPr lang="en-US" sz="1000" dirty="0">
              <a:latin typeface="Century Gothic" panose="020B0502020202020204" pitchFamily="34" charset="0"/>
              <a:cs typeface="Arial" panose="020B0604020202020204" pitchFamily="34" charset="0"/>
            </a:endParaRPr>
          </a:p>
          <a:p>
            <a:r>
              <a:rPr lang="en-US" sz="1000" dirty="0">
                <a:latin typeface="Century Gothic" panose="020B0502020202020204" pitchFamily="34" charset="0"/>
                <a:cs typeface="Arial" panose="020B0604020202020204" pitchFamily="34" charset="0"/>
              </a:rPr>
              <a:t>I shared a questionnaire asking them to scale their confidence in certain areas.</a:t>
            </a:r>
          </a:p>
          <a:p>
            <a:r>
              <a:rPr lang="en-US" sz="1000" dirty="0">
                <a:latin typeface="Century Gothic" panose="020B0502020202020204" pitchFamily="34" charset="0"/>
                <a:cs typeface="Arial" panose="020B0604020202020204" pitchFamily="34" charset="0"/>
              </a:rPr>
              <a:t>I graphed the data and reflected on it with my headteacher. We identified areas that required improvement and decided that information sharing about Dyslexia and how to support learners with Dyslexia was vital.</a:t>
            </a:r>
          </a:p>
          <a:p>
            <a:endParaRPr lang="en-US" sz="1000" dirty="0">
              <a:latin typeface="Century Gothic" panose="020B0502020202020204" pitchFamily="34" charset="0"/>
              <a:cs typeface="Arial" panose="020B0604020202020204" pitchFamily="34" charset="0"/>
            </a:endParaRPr>
          </a:p>
          <a:p>
            <a:r>
              <a:rPr lang="en-US" sz="1000" dirty="0">
                <a:latin typeface="Century Gothic" panose="020B0502020202020204" pitchFamily="34" charset="0"/>
                <a:cs typeface="Arial" panose="020B0604020202020204" pitchFamily="34" charset="0"/>
              </a:rPr>
              <a:t>Information about the definition of dyslexia, referral pathways, support strategies, and resources was shared at staff meetings and inset days and dyslexia-friendly materials were created and shared across the school.</a:t>
            </a:r>
          </a:p>
          <a:p>
            <a:r>
              <a:rPr lang="en-US" sz="1000" dirty="0">
                <a:latin typeface="Century Gothic" panose="020B0502020202020204" pitchFamily="34" charset="0"/>
                <a:cs typeface="Arial" panose="020B0604020202020204" pitchFamily="34" charset="0"/>
              </a:rPr>
              <a:t>The graphs below show the results of the confidence questionnaire prior to, and following, my inputs.</a:t>
            </a:r>
          </a:p>
          <a:p>
            <a:endParaRPr lang="en-GB" sz="1200" dirty="0"/>
          </a:p>
        </p:txBody>
      </p:sp>
      <p:sp>
        <p:nvSpPr>
          <p:cNvPr id="72" name="Text Placeholder 4">
            <a:extLst>
              <a:ext uri="{FF2B5EF4-FFF2-40B4-BE49-F238E27FC236}">
                <a16:creationId xmlns:a16="http://schemas.microsoft.com/office/drawing/2014/main" id="{14A8C78E-4B51-432C-8D89-94544EDA917C}"/>
              </a:ext>
            </a:extLst>
          </p:cNvPr>
          <p:cNvSpPr txBox="1">
            <a:spLocks/>
          </p:cNvSpPr>
          <p:nvPr/>
        </p:nvSpPr>
        <p:spPr>
          <a:xfrm>
            <a:off x="3391968" y="7299298"/>
            <a:ext cx="3344497" cy="395030"/>
          </a:xfrm>
          <a:prstGeom prst="round1Rect">
            <a:avLst>
              <a:gd name="adj" fmla="val 41065"/>
            </a:avLst>
          </a:prstGeom>
          <a:solidFill>
            <a:srgbClr val="6F4C88"/>
          </a:solidFill>
        </p:spPr>
        <p:txBody>
          <a:bodyPr vert="horz" lIns="365760" tIns="45720" rIns="91440" bIns="45720" rtlCol="0" anchor="ctr">
            <a:noAutofit/>
          </a:bodyPr>
          <a:lstStyle>
            <a:lvl1pPr marL="0" indent="0" algn="l" defTabSz="514350" rtl="0" eaLnBrk="1" latinLnBrk="0" hangingPunct="1">
              <a:lnSpc>
                <a:spcPct val="90000"/>
              </a:lnSpc>
              <a:spcBef>
                <a:spcPts val="0"/>
              </a:spcBef>
              <a:buFont typeface="Arial" panose="020B0604020202020204" pitchFamily="34" charset="0"/>
              <a:buNone/>
              <a:defRPr sz="938" kern="1200" cap="all" baseline="0">
                <a:solidFill>
                  <a:schemeClr val="bg1"/>
                </a:solidFill>
                <a:latin typeface="+mj-lt"/>
                <a:ea typeface="+mn-ea"/>
                <a:cs typeface="+mn-cs"/>
              </a:defRPr>
            </a:lvl1pPr>
            <a:lvl2pPr marL="0" indent="0" algn="l" defTabSz="514350" rtl="0" eaLnBrk="1" latinLnBrk="0" hangingPunct="1">
              <a:lnSpc>
                <a:spcPct val="90000"/>
              </a:lnSpc>
              <a:spcBef>
                <a:spcPts val="0"/>
              </a:spcBef>
              <a:buFont typeface="Arial" panose="020B0604020202020204" pitchFamily="34" charset="0"/>
              <a:buNone/>
              <a:defRPr sz="938" kern="1200" cap="all" baseline="0">
                <a:solidFill>
                  <a:schemeClr val="bg1"/>
                </a:solidFill>
                <a:latin typeface="+mj-lt"/>
                <a:ea typeface="+mn-ea"/>
                <a:cs typeface="+mn-cs"/>
              </a:defRPr>
            </a:lvl2pPr>
            <a:lvl3pPr marL="0" indent="0" algn="l" defTabSz="514350" rtl="0" eaLnBrk="1" latinLnBrk="0" hangingPunct="1">
              <a:lnSpc>
                <a:spcPct val="90000"/>
              </a:lnSpc>
              <a:spcBef>
                <a:spcPts val="0"/>
              </a:spcBef>
              <a:buFont typeface="Arial" panose="020B0604020202020204" pitchFamily="34" charset="0"/>
              <a:buNone/>
              <a:defRPr sz="938" kern="1200" cap="all" baseline="0">
                <a:solidFill>
                  <a:schemeClr val="bg1"/>
                </a:solidFill>
                <a:latin typeface="+mj-lt"/>
                <a:ea typeface="+mn-ea"/>
                <a:cs typeface="+mn-cs"/>
              </a:defRPr>
            </a:lvl3pPr>
            <a:lvl4pPr marL="0" indent="0" algn="l" defTabSz="514350" rtl="0" eaLnBrk="1" latinLnBrk="0" hangingPunct="1">
              <a:lnSpc>
                <a:spcPct val="90000"/>
              </a:lnSpc>
              <a:spcBef>
                <a:spcPts val="0"/>
              </a:spcBef>
              <a:buFont typeface="Arial" panose="020B0604020202020204" pitchFamily="34" charset="0"/>
              <a:buNone/>
              <a:defRPr sz="938" kern="1200" cap="all" baseline="0">
                <a:solidFill>
                  <a:schemeClr val="bg1"/>
                </a:solidFill>
                <a:latin typeface="+mj-lt"/>
                <a:ea typeface="+mn-ea"/>
                <a:cs typeface="+mn-cs"/>
              </a:defRPr>
            </a:lvl4pPr>
            <a:lvl5pPr marL="0" indent="0" algn="l" defTabSz="514350" rtl="0" eaLnBrk="1" latinLnBrk="0" hangingPunct="1">
              <a:lnSpc>
                <a:spcPct val="90000"/>
              </a:lnSpc>
              <a:spcBef>
                <a:spcPts val="0"/>
              </a:spcBef>
              <a:buFont typeface="Arial" panose="020B0604020202020204" pitchFamily="34" charset="0"/>
              <a:buNone/>
              <a:defRPr sz="938" kern="1200" cap="all" baseline="0">
                <a:solidFill>
                  <a:schemeClr val="bg1"/>
                </a:solidFill>
                <a:latin typeface="+mj-lt"/>
                <a:ea typeface="+mn-ea"/>
                <a:cs typeface="+mn-cs"/>
              </a:defRPr>
            </a:lvl5pPr>
            <a:lvl6pPr marL="0" indent="0" algn="l" defTabSz="514350" rtl="0" eaLnBrk="1" latinLnBrk="0" hangingPunct="1">
              <a:lnSpc>
                <a:spcPct val="90000"/>
              </a:lnSpc>
              <a:spcBef>
                <a:spcPts val="0"/>
              </a:spcBef>
              <a:buFont typeface="Arial" panose="020B0604020202020204" pitchFamily="34" charset="0"/>
              <a:buNone/>
              <a:defRPr sz="938" kern="1200" cap="all" baseline="0">
                <a:solidFill>
                  <a:schemeClr val="bg1"/>
                </a:solidFill>
                <a:latin typeface="+mj-lt"/>
                <a:ea typeface="+mn-ea"/>
                <a:cs typeface="+mn-cs"/>
              </a:defRPr>
            </a:lvl6pPr>
            <a:lvl7pPr marL="0" indent="0" algn="l" defTabSz="514350" rtl="0" eaLnBrk="1" latinLnBrk="0" hangingPunct="1">
              <a:lnSpc>
                <a:spcPct val="90000"/>
              </a:lnSpc>
              <a:spcBef>
                <a:spcPts val="0"/>
              </a:spcBef>
              <a:buFont typeface="Arial" panose="020B0604020202020204" pitchFamily="34" charset="0"/>
              <a:buNone/>
              <a:defRPr sz="938" kern="1200" cap="all" baseline="0">
                <a:solidFill>
                  <a:schemeClr val="bg1"/>
                </a:solidFill>
                <a:latin typeface="+mj-lt"/>
                <a:ea typeface="+mn-ea"/>
                <a:cs typeface="+mn-cs"/>
              </a:defRPr>
            </a:lvl7pPr>
            <a:lvl8pPr marL="0" indent="0" algn="l" defTabSz="514350" rtl="0" eaLnBrk="1" latinLnBrk="0" hangingPunct="1">
              <a:lnSpc>
                <a:spcPct val="90000"/>
              </a:lnSpc>
              <a:spcBef>
                <a:spcPts val="0"/>
              </a:spcBef>
              <a:buFont typeface="Arial" panose="020B0604020202020204" pitchFamily="34" charset="0"/>
              <a:buNone/>
              <a:defRPr sz="938" kern="1200" cap="all" baseline="0">
                <a:solidFill>
                  <a:schemeClr val="bg1"/>
                </a:solidFill>
                <a:latin typeface="+mj-lt"/>
                <a:ea typeface="+mn-ea"/>
                <a:cs typeface="+mn-cs"/>
              </a:defRPr>
            </a:lvl8pPr>
            <a:lvl9pPr marL="0" indent="0" algn="l" defTabSz="514350" rtl="0" eaLnBrk="1" latinLnBrk="0" hangingPunct="1">
              <a:lnSpc>
                <a:spcPct val="90000"/>
              </a:lnSpc>
              <a:spcBef>
                <a:spcPts val="0"/>
              </a:spcBef>
              <a:buFont typeface="Arial" panose="020B0604020202020204" pitchFamily="34" charset="0"/>
              <a:buNone/>
              <a:defRPr sz="938" kern="1200" cap="all" baseline="0">
                <a:solidFill>
                  <a:schemeClr val="bg1"/>
                </a:solidFill>
                <a:latin typeface="+mj-lt"/>
                <a:ea typeface="+mn-ea"/>
                <a:cs typeface="+mn-cs"/>
              </a:defRPr>
            </a:lvl9pPr>
          </a:lstStyle>
          <a:p>
            <a:r>
              <a:rPr lang="en-US" sz="1400" b="1" cap="none" dirty="0">
                <a:latin typeface="Century Gothic" panose="020B0502020202020204" pitchFamily="34" charset="0"/>
              </a:rPr>
              <a:t>Next Steps </a:t>
            </a:r>
            <a:endParaRPr lang="en-US" sz="1400" b="1" dirty="0">
              <a:latin typeface="Century Gothic" panose="020B0502020202020204" pitchFamily="34" charset="0"/>
            </a:endParaRPr>
          </a:p>
        </p:txBody>
      </p:sp>
      <p:sp>
        <p:nvSpPr>
          <p:cNvPr id="73" name="TextBox 72">
            <a:extLst>
              <a:ext uri="{FF2B5EF4-FFF2-40B4-BE49-F238E27FC236}">
                <a16:creationId xmlns:a16="http://schemas.microsoft.com/office/drawing/2014/main" id="{149F39F0-6FA5-4670-AEFF-28DD4F609314}"/>
              </a:ext>
            </a:extLst>
          </p:cNvPr>
          <p:cNvSpPr txBox="1"/>
          <p:nvPr/>
        </p:nvSpPr>
        <p:spPr>
          <a:xfrm>
            <a:off x="164662" y="6899481"/>
            <a:ext cx="3110517" cy="2246769"/>
          </a:xfrm>
          <a:prstGeom prst="rect">
            <a:avLst/>
          </a:prstGeom>
          <a:noFill/>
        </p:spPr>
        <p:txBody>
          <a:bodyPr wrap="square" rtlCol="0">
            <a:spAutoFit/>
          </a:bodyPr>
          <a:lstStyle/>
          <a:p>
            <a:r>
              <a:rPr lang="en-GB" sz="1000" dirty="0">
                <a:latin typeface="Century Gothic" panose="020B0502020202020204" pitchFamily="34" charset="0"/>
                <a:ea typeface="Calibri" panose="020F0502020204030204" pitchFamily="34" charset="0"/>
                <a:cs typeface="Calibri" panose="020F0502020204030204" pitchFamily="34" charset="0"/>
              </a:rPr>
              <a:t>Meeting the needs of learners has always been a priority of mine and </a:t>
            </a:r>
            <a:r>
              <a:rPr lang="en-US" sz="1000" dirty="0">
                <a:latin typeface="Century Gothic" panose="020B0502020202020204" pitchFamily="34" charset="0"/>
                <a:cs typeface="Arial" panose="020B0604020202020204" pitchFamily="34" charset="0"/>
              </a:rPr>
              <a:t>I wanted to provide my colleagues with information, ideas, and resources they could access to help them feel more confident in supporting the learners in their class.</a:t>
            </a:r>
          </a:p>
          <a:p>
            <a:r>
              <a:rPr lang="en-US" sz="1000" dirty="0">
                <a:latin typeface="Century Gothic" panose="020B0502020202020204" pitchFamily="34" charset="0"/>
                <a:cs typeface="Arial" panose="020B0604020202020204" pitchFamily="34" charset="0"/>
              </a:rPr>
              <a:t>My teaching colleagues engaged fully with this project and were very complimentary about the support offered. My management team also supported </a:t>
            </a:r>
            <a:r>
              <a:rPr lang="en-US" sz="1000">
                <a:latin typeface="Century Gothic" panose="020B0502020202020204" pitchFamily="34" charset="0"/>
                <a:cs typeface="Arial" panose="020B0604020202020204" pitchFamily="34" charset="0"/>
              </a:rPr>
              <a:t>my enquiry.</a:t>
            </a:r>
            <a:endParaRPr lang="en-US" sz="1000" dirty="0">
              <a:latin typeface="Century Gothic" panose="020B0502020202020204" pitchFamily="34" charset="0"/>
              <a:cs typeface="Arial" panose="020B0604020202020204" pitchFamily="34" charset="0"/>
            </a:endParaRPr>
          </a:p>
          <a:p>
            <a:r>
              <a:rPr lang="en-US" sz="1000" dirty="0">
                <a:latin typeface="Century Gothic" panose="020B0502020202020204" pitchFamily="34" charset="0"/>
                <a:cs typeface="Arial" panose="020B0604020202020204" pitchFamily="34" charset="0"/>
              </a:rPr>
              <a:t>I am more confident directing my own learning towards developing teaching practices that supports the needs of my learners and my colleagues that work with them.</a:t>
            </a:r>
          </a:p>
        </p:txBody>
      </p:sp>
      <p:sp>
        <p:nvSpPr>
          <p:cNvPr id="24" name="Text Placeholder 4">
            <a:extLst>
              <a:ext uri="{FF2B5EF4-FFF2-40B4-BE49-F238E27FC236}">
                <a16:creationId xmlns:a16="http://schemas.microsoft.com/office/drawing/2014/main" id="{6CEF60EB-F4CC-43AC-A381-9786DC3DA80E}"/>
              </a:ext>
            </a:extLst>
          </p:cNvPr>
          <p:cNvSpPr txBox="1">
            <a:spLocks/>
          </p:cNvSpPr>
          <p:nvPr/>
        </p:nvSpPr>
        <p:spPr>
          <a:xfrm>
            <a:off x="183308" y="6528969"/>
            <a:ext cx="3140314" cy="366889"/>
          </a:xfrm>
          <a:prstGeom prst="round1Rect">
            <a:avLst>
              <a:gd name="adj" fmla="val 50000"/>
            </a:avLst>
          </a:prstGeom>
          <a:solidFill>
            <a:srgbClr val="E2CFF1"/>
          </a:solidFill>
          <a:ln>
            <a:noFill/>
          </a:ln>
        </p:spPr>
        <p:txBody>
          <a:bodyPr/>
          <a:lst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buNone/>
            </a:pPr>
            <a:r>
              <a:rPr lang="en-US" sz="1400" b="1" dirty="0">
                <a:solidFill>
                  <a:srgbClr val="6F4C88"/>
                </a:solidFill>
                <a:latin typeface="Century Gothic" panose="020B0502020202020204" pitchFamily="34" charset="0"/>
              </a:rPr>
              <a:t>My Professional Learning Journey</a:t>
            </a:r>
          </a:p>
        </p:txBody>
      </p:sp>
      <p:sp>
        <p:nvSpPr>
          <p:cNvPr id="11" name="Rectangle 10">
            <a:extLst>
              <a:ext uri="{FF2B5EF4-FFF2-40B4-BE49-F238E27FC236}">
                <a16:creationId xmlns:a16="http://schemas.microsoft.com/office/drawing/2014/main" id="{703C2094-C91C-975B-D4CE-F39AFDDA802D}"/>
              </a:ext>
            </a:extLst>
          </p:cNvPr>
          <p:cNvSpPr/>
          <p:nvPr/>
        </p:nvSpPr>
        <p:spPr>
          <a:xfrm>
            <a:off x="3304964" y="4589228"/>
            <a:ext cx="3419927" cy="2606702"/>
          </a:xfrm>
          <a:prstGeom prst="rect">
            <a:avLst/>
          </a:prstGeom>
          <a:solidFill>
            <a:schemeClr val="bg1"/>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cs typeface="Arial" panose="020B0604020202020204" pitchFamily="34" charset="0"/>
              </a:rPr>
              <a:t>Resources have been shared and a dyslexia-friendly approach to displays, and teaching practice has been agreed for the following sessions to provide a consistent and inclusive approach.</a:t>
            </a:r>
          </a:p>
          <a:p>
            <a:endParaRPr lang="en-US" sz="1000" dirty="0">
              <a:solidFill>
                <a:schemeClr val="tx1"/>
              </a:solidFill>
              <a:latin typeface="Arial" panose="020B0604020202020204" pitchFamily="34" charset="0"/>
              <a:cs typeface="Arial" panose="020B0604020202020204" pitchFamily="34" charset="0"/>
            </a:endParaRPr>
          </a:p>
          <a:p>
            <a:r>
              <a:rPr lang="en-US" sz="1000" dirty="0">
                <a:solidFill>
                  <a:schemeClr val="tx1"/>
                </a:solidFill>
                <a:latin typeface="Century Gothic" panose="020B0502020202020204" pitchFamily="34" charset="0"/>
                <a:cs typeface="Arial" panose="020B0604020202020204" pitchFamily="34" charset="0"/>
              </a:rPr>
              <a:t>The data shows that staff are now more confident supporting their learners with reading and writing difficulties. This will hopefully lead to more effective identification and support for our learners. Teachers who feel more competent in supporting literacy difficulties tend to have more positive attitudes towards teaching students with dyslexia and this creates a more positive learning situation for the pupils.</a:t>
            </a:r>
          </a:p>
        </p:txBody>
      </p:sp>
      <p:sp>
        <p:nvSpPr>
          <p:cNvPr id="12" name="Text Placeholder 4">
            <a:extLst>
              <a:ext uri="{FF2B5EF4-FFF2-40B4-BE49-F238E27FC236}">
                <a16:creationId xmlns:a16="http://schemas.microsoft.com/office/drawing/2014/main" id="{3DAFE873-3B61-6D6B-7A59-BF09F7D4D3BF}"/>
              </a:ext>
            </a:extLst>
          </p:cNvPr>
          <p:cNvSpPr txBox="1">
            <a:spLocks/>
          </p:cNvSpPr>
          <p:nvPr/>
        </p:nvSpPr>
        <p:spPr>
          <a:xfrm>
            <a:off x="3304964" y="4223469"/>
            <a:ext cx="3431502" cy="395030"/>
          </a:xfrm>
          <a:prstGeom prst="round1Rect">
            <a:avLst>
              <a:gd name="adj" fmla="val 41065"/>
            </a:avLst>
          </a:prstGeom>
          <a:solidFill>
            <a:srgbClr val="9DC3E6"/>
          </a:solidFill>
        </p:spPr>
        <p:txBody>
          <a:bodyPr vert="horz" lIns="365760" tIns="45720" rIns="91440" bIns="45720" rtlCol="0" anchor="ctr">
            <a:noAutofit/>
          </a:bodyPr>
          <a:lstStyle>
            <a:lvl1pPr marL="0" indent="0" algn="l" defTabSz="514350" rtl="0" eaLnBrk="1" latinLnBrk="0" hangingPunct="1">
              <a:lnSpc>
                <a:spcPct val="90000"/>
              </a:lnSpc>
              <a:spcBef>
                <a:spcPts val="0"/>
              </a:spcBef>
              <a:buFont typeface="Arial" panose="020B0604020202020204" pitchFamily="34" charset="0"/>
              <a:buNone/>
              <a:defRPr sz="938" kern="1200" cap="all" baseline="0">
                <a:solidFill>
                  <a:schemeClr val="bg1"/>
                </a:solidFill>
                <a:latin typeface="+mj-lt"/>
                <a:ea typeface="+mn-ea"/>
                <a:cs typeface="+mn-cs"/>
              </a:defRPr>
            </a:lvl1pPr>
            <a:lvl2pPr marL="0" indent="0" algn="l" defTabSz="514350" rtl="0" eaLnBrk="1" latinLnBrk="0" hangingPunct="1">
              <a:lnSpc>
                <a:spcPct val="90000"/>
              </a:lnSpc>
              <a:spcBef>
                <a:spcPts val="0"/>
              </a:spcBef>
              <a:buFont typeface="Arial" panose="020B0604020202020204" pitchFamily="34" charset="0"/>
              <a:buNone/>
              <a:defRPr sz="938" kern="1200" cap="all" baseline="0">
                <a:solidFill>
                  <a:schemeClr val="bg1"/>
                </a:solidFill>
                <a:latin typeface="+mj-lt"/>
                <a:ea typeface="+mn-ea"/>
                <a:cs typeface="+mn-cs"/>
              </a:defRPr>
            </a:lvl2pPr>
            <a:lvl3pPr marL="0" indent="0" algn="l" defTabSz="514350" rtl="0" eaLnBrk="1" latinLnBrk="0" hangingPunct="1">
              <a:lnSpc>
                <a:spcPct val="90000"/>
              </a:lnSpc>
              <a:spcBef>
                <a:spcPts val="0"/>
              </a:spcBef>
              <a:buFont typeface="Arial" panose="020B0604020202020204" pitchFamily="34" charset="0"/>
              <a:buNone/>
              <a:defRPr sz="938" kern="1200" cap="all" baseline="0">
                <a:solidFill>
                  <a:schemeClr val="bg1"/>
                </a:solidFill>
                <a:latin typeface="+mj-lt"/>
                <a:ea typeface="+mn-ea"/>
                <a:cs typeface="+mn-cs"/>
              </a:defRPr>
            </a:lvl3pPr>
            <a:lvl4pPr marL="0" indent="0" algn="l" defTabSz="514350" rtl="0" eaLnBrk="1" latinLnBrk="0" hangingPunct="1">
              <a:lnSpc>
                <a:spcPct val="90000"/>
              </a:lnSpc>
              <a:spcBef>
                <a:spcPts val="0"/>
              </a:spcBef>
              <a:buFont typeface="Arial" panose="020B0604020202020204" pitchFamily="34" charset="0"/>
              <a:buNone/>
              <a:defRPr sz="938" kern="1200" cap="all" baseline="0">
                <a:solidFill>
                  <a:schemeClr val="bg1"/>
                </a:solidFill>
                <a:latin typeface="+mj-lt"/>
                <a:ea typeface="+mn-ea"/>
                <a:cs typeface="+mn-cs"/>
              </a:defRPr>
            </a:lvl4pPr>
            <a:lvl5pPr marL="0" indent="0" algn="l" defTabSz="514350" rtl="0" eaLnBrk="1" latinLnBrk="0" hangingPunct="1">
              <a:lnSpc>
                <a:spcPct val="90000"/>
              </a:lnSpc>
              <a:spcBef>
                <a:spcPts val="0"/>
              </a:spcBef>
              <a:buFont typeface="Arial" panose="020B0604020202020204" pitchFamily="34" charset="0"/>
              <a:buNone/>
              <a:defRPr sz="938" kern="1200" cap="all" baseline="0">
                <a:solidFill>
                  <a:schemeClr val="bg1"/>
                </a:solidFill>
                <a:latin typeface="+mj-lt"/>
                <a:ea typeface="+mn-ea"/>
                <a:cs typeface="+mn-cs"/>
              </a:defRPr>
            </a:lvl5pPr>
            <a:lvl6pPr marL="0" indent="0" algn="l" defTabSz="514350" rtl="0" eaLnBrk="1" latinLnBrk="0" hangingPunct="1">
              <a:lnSpc>
                <a:spcPct val="90000"/>
              </a:lnSpc>
              <a:spcBef>
                <a:spcPts val="0"/>
              </a:spcBef>
              <a:buFont typeface="Arial" panose="020B0604020202020204" pitchFamily="34" charset="0"/>
              <a:buNone/>
              <a:defRPr sz="938" kern="1200" cap="all" baseline="0">
                <a:solidFill>
                  <a:schemeClr val="bg1"/>
                </a:solidFill>
                <a:latin typeface="+mj-lt"/>
                <a:ea typeface="+mn-ea"/>
                <a:cs typeface="+mn-cs"/>
              </a:defRPr>
            </a:lvl6pPr>
            <a:lvl7pPr marL="0" indent="0" algn="l" defTabSz="514350" rtl="0" eaLnBrk="1" latinLnBrk="0" hangingPunct="1">
              <a:lnSpc>
                <a:spcPct val="90000"/>
              </a:lnSpc>
              <a:spcBef>
                <a:spcPts val="0"/>
              </a:spcBef>
              <a:buFont typeface="Arial" panose="020B0604020202020204" pitchFamily="34" charset="0"/>
              <a:buNone/>
              <a:defRPr sz="938" kern="1200" cap="all" baseline="0">
                <a:solidFill>
                  <a:schemeClr val="bg1"/>
                </a:solidFill>
                <a:latin typeface="+mj-lt"/>
                <a:ea typeface="+mn-ea"/>
                <a:cs typeface="+mn-cs"/>
              </a:defRPr>
            </a:lvl7pPr>
            <a:lvl8pPr marL="0" indent="0" algn="l" defTabSz="514350" rtl="0" eaLnBrk="1" latinLnBrk="0" hangingPunct="1">
              <a:lnSpc>
                <a:spcPct val="90000"/>
              </a:lnSpc>
              <a:spcBef>
                <a:spcPts val="0"/>
              </a:spcBef>
              <a:buFont typeface="Arial" panose="020B0604020202020204" pitchFamily="34" charset="0"/>
              <a:buNone/>
              <a:defRPr sz="938" kern="1200" cap="all" baseline="0">
                <a:solidFill>
                  <a:schemeClr val="bg1"/>
                </a:solidFill>
                <a:latin typeface="+mj-lt"/>
                <a:ea typeface="+mn-ea"/>
                <a:cs typeface="+mn-cs"/>
              </a:defRPr>
            </a:lvl8pPr>
            <a:lvl9pPr marL="0" indent="0" algn="l" defTabSz="514350" rtl="0" eaLnBrk="1" latinLnBrk="0" hangingPunct="1">
              <a:lnSpc>
                <a:spcPct val="90000"/>
              </a:lnSpc>
              <a:spcBef>
                <a:spcPts val="0"/>
              </a:spcBef>
              <a:buFont typeface="Arial" panose="020B0604020202020204" pitchFamily="34" charset="0"/>
              <a:buNone/>
              <a:defRPr sz="938" kern="1200" cap="all" baseline="0">
                <a:solidFill>
                  <a:schemeClr val="bg1"/>
                </a:solidFill>
                <a:latin typeface="+mj-lt"/>
                <a:ea typeface="+mn-ea"/>
                <a:cs typeface="+mn-cs"/>
              </a:defRPr>
            </a:lvl9pPr>
          </a:lstStyle>
          <a:p>
            <a:r>
              <a:rPr lang="en-US" sz="1400" b="1" cap="none" dirty="0">
                <a:solidFill>
                  <a:schemeClr val="tx1"/>
                </a:solidFill>
                <a:latin typeface="Century Gothic" panose="020B0502020202020204" pitchFamily="34" charset="0"/>
              </a:rPr>
              <a:t>Collaboration and Impact </a:t>
            </a:r>
          </a:p>
        </p:txBody>
      </p:sp>
      <p:pic>
        <p:nvPicPr>
          <p:cNvPr id="2" name="Content Placeholder 1">
            <a:extLst>
              <a:ext uri="{FF2B5EF4-FFF2-40B4-BE49-F238E27FC236}">
                <a16:creationId xmlns:a16="http://schemas.microsoft.com/office/drawing/2014/main" id="{29C1DB2A-B43B-983D-C52D-6BA76EE735BB}"/>
              </a:ext>
            </a:extLst>
          </p:cNvPr>
          <p:cNvPicPr>
            <a:picLocks noGrp="1" noChangeAspect="1"/>
          </p:cNvPicPr>
          <p:nvPr>
            <p:ph sz="quarter" idx="23"/>
          </p:nvPr>
        </p:nvPicPr>
        <p:blipFill>
          <a:blip r:embed="rId3"/>
          <a:stretch>
            <a:fillRect/>
          </a:stretch>
        </p:blipFill>
        <p:spPr>
          <a:xfrm>
            <a:off x="235211" y="4238625"/>
            <a:ext cx="2972865" cy="2122488"/>
          </a:xfrm>
          <a:prstGeom prst="rect">
            <a:avLst/>
          </a:prstGeom>
        </p:spPr>
      </p:pic>
    </p:spTree>
    <p:extLst>
      <p:ext uri="{BB962C8B-B14F-4D97-AF65-F5344CB8AC3E}">
        <p14:creationId xmlns:p14="http://schemas.microsoft.com/office/powerpoint/2010/main" val="844798230"/>
      </p:ext>
    </p:extLst>
  </p:cSld>
  <p:clrMapOvr>
    <a:masterClrMapping/>
  </p:clrMapOvr>
</p:sld>
</file>

<file path=ppt/theme/theme1.xml><?xml version="1.0" encoding="utf-8"?>
<a:theme xmlns:a="http://schemas.openxmlformats.org/drawingml/2006/main" name="SSCSG">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2E75B5"/>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Frosted Glass">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SCSG" id="{22F61F76-8F94-4D61-B1FE-A6C77BD4EC61}" vid="{3CB9780E-E045-4C9D-8FD4-C68AA964CA41}"/>
    </a:ext>
  </a:extLst>
</a:theme>
</file>

<file path=ppt/theme/theme2.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C420D5D12A8C745A7A141AC2792FAA0" ma:contentTypeVersion="19" ma:contentTypeDescription="Create a new document." ma:contentTypeScope="" ma:versionID="81f42f1d2e4d71d55c07bbcd3c525d00">
  <xsd:schema xmlns:xsd="http://www.w3.org/2001/XMLSchema" xmlns:xs="http://www.w3.org/2001/XMLSchema" xmlns:p="http://schemas.microsoft.com/office/2006/metadata/properties" xmlns:ns2="268ba956-f75e-4902-b00d-6af1be0694b8" xmlns:ns3="645608cc-4df1-4775-876c-4ceff46c2ce6" targetNamespace="http://schemas.microsoft.com/office/2006/metadata/properties" ma:root="true" ma:fieldsID="c9ddb2a0b7663551c2cfd9600b9250e5" ns2:_="" ns3:_="">
    <xsd:import namespace="268ba956-f75e-4902-b00d-6af1be0694b8"/>
    <xsd:import namespace="645608cc-4df1-4775-876c-4ceff46c2ce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8ba956-f75e-4902-b00d-6af1be0694b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c989c2f-39f1-43da-b6f6-2c99c4818ae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45608cc-4df1-4775-876c-4ceff46c2ce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e84470ed-cb8b-43b3-9d63-c1eab69566be}" ma:internalName="TaxCatchAll" ma:showField="CatchAllData" ma:web="645608cc-4df1-4775-876c-4ceff46c2ce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645608cc-4df1-4775-876c-4ceff46c2ce6" xsi:nil="true"/>
    <lcf76f155ced4ddcb4097134ff3c332f xmlns="268ba956-f75e-4902-b00d-6af1be0694b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A98C017-0A15-4D61-B723-03A2E7361DDE}"/>
</file>

<file path=customXml/itemProps2.xml><?xml version="1.0" encoding="utf-8"?>
<ds:datastoreItem xmlns:ds="http://schemas.openxmlformats.org/officeDocument/2006/customXml" ds:itemID="{5BA8D424-12B5-4D8E-BB51-02A2F690DC86}">
  <ds:schemaRefs>
    <ds:schemaRef ds:uri="http://schemas.microsoft.com/sharepoint/v3/contenttype/forms"/>
  </ds:schemaRefs>
</ds:datastoreItem>
</file>

<file path=customXml/itemProps3.xml><?xml version="1.0" encoding="utf-8"?>
<ds:datastoreItem xmlns:ds="http://schemas.openxmlformats.org/officeDocument/2006/customXml" ds:itemID="{91C914B4-100E-4A91-9A0A-C0B7BA95408D}">
  <ds:schemaRefs>
    <ds:schemaRef ds:uri="http://schemas.microsoft.com/office/2006/metadata/properties"/>
    <ds:schemaRef ds:uri="http://schemas.microsoft.com/office/infopath/2007/PartnerControls"/>
    <ds:schemaRef ds:uri="645608cc-4df1-4775-876c-4ceff46c2ce6"/>
    <ds:schemaRef ds:uri="268ba956-f75e-4902-b00d-6af1be0694b8"/>
  </ds:schemaRefs>
</ds:datastoreItem>
</file>

<file path=docProps/app.xml><?xml version="1.0" encoding="utf-8"?>
<Properties xmlns="http://schemas.openxmlformats.org/officeDocument/2006/extended-properties" xmlns:vt="http://schemas.openxmlformats.org/officeDocument/2006/docPropsVTypes">
  <Template>SSCSG</Template>
  <TotalTime>3170</TotalTime>
  <Words>572</Words>
  <Application>Microsoft Office PowerPoint</Application>
  <PresentationFormat>A4 Paper (210x297 mm)</PresentationFormat>
  <Paragraphs>34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SSCSG</vt:lpstr>
      <vt:lpstr>How Can I Increase Confidence in my Colleagues to Support Dyslexia and Literacy Difficulties Within their Classrooms?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Title] Lorem ipsum dolor sit amet, consectetuer adipiscing elit maecenas porttitor congue massa fusce</dc:title>
  <dc:creator>Fran Foreman</dc:creator>
  <cp:lastModifiedBy>Lena Gillies</cp:lastModifiedBy>
  <cp:revision>14</cp:revision>
  <dcterms:created xsi:type="dcterms:W3CDTF">2013-12-03T00:45:10Z</dcterms:created>
  <dcterms:modified xsi:type="dcterms:W3CDTF">2025-08-13T09:33:37Z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0x010100AC420D5D12A8C745A7A141AC2792FAA0</vt:lpwstr>
  </property>
</Properties>
</file>