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5CA"/>
    <a:srgbClr val="482F8E"/>
    <a:srgbClr val="FFFEE8"/>
    <a:srgbClr val="FFF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EB04C-BB5E-434A-99BE-EF5EF2501C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421C8-F045-4F80-B76E-084DD0A08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99980-C818-4B1E-9D3A-D960B383E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9F93-A661-4187-8175-39DD1C7F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B3E1E-7E35-47CD-A08F-2278BA6D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79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FC956-6AD4-4A43-839E-E3A64FEA7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C88A3-D74E-4444-B9C2-287D1F68F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6A431-C319-434A-A74D-317EAC6EF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954E9-A819-41B6-9D9D-DD0FBFD0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8205F-F2ED-4302-904A-34811195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8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D270FC-54C5-4989-812B-EE43356B1A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07820-CFC9-4859-9707-428EFDFEB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0EDF3-6EAC-49E5-AA5E-E9CB9CA3E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C439D-C0E7-4F01-B750-25367154E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304D9-DD64-4E87-82E1-D5961FE7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68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3DDA-4C4B-4866-9527-619DD0F9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59B8C-DA98-4450-8CB9-3454B15E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07D57-13A1-43ED-9638-4C0E94602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82B4E-FA5D-4E26-A068-67FDEB9FF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E1983-911B-4DDF-B63A-DAF951D63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13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EA2B-58D4-453A-ADFE-452A531B2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F0393-7967-4722-B626-62C9C096A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B57CA-44C2-45F1-BA5A-0BA88FFA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27578-57C2-4074-BA6A-96D9A47C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E8E3C-4732-4A36-8EEF-C3F2458CD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56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4E89-4E04-40D4-9FB1-8B1DE3E7E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57A5D-B841-4ECD-96A9-DF8F78F61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73D41-19CC-4F54-A446-3ACC4067F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83DA4-3446-42E9-B60E-5CDAD042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251BC-953E-4EF3-B758-36AB78BEB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5608C-A7AC-44D6-A7D4-5C226614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35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FA49F-D1B3-40F1-9841-F28B9858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5A21D-B404-409D-AEFD-00140D156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393E3-33A2-4FA7-BC0F-55242EDA9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AF6B1-973C-4D43-AFF3-A45854EB0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F4FD4C-2AB2-4592-9879-2E3248A9B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D3FD6F-BBC7-4FFA-9417-B01E4886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EC91D-9E0B-452F-880A-C922FE06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31E68-7E7C-4EF2-90FD-322C0FBC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48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5C717-C5B0-44A1-87BB-A4A0341BF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D971F5-251C-42A5-9F93-EB3F27E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474832-8A53-44F4-AE9C-E3519441F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87F797-25F1-407D-AC14-A9A5E7B2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0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92167-7B20-4F65-B41E-92332B56B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60EB2E-E292-4F23-86BF-12A7CE7BD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A47DC-E99F-4D28-9616-413C96BC0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51ACD-B247-48DE-B878-29D43B84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0521F-FC1E-493D-9DB3-3AC28552A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5E05B2-6709-47B2-B8B1-C943088E5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954CA-A8A9-4920-B990-0D256BA1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729FE-D56E-4BEA-BD91-E99577C8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F09D3A-8E53-431A-A12D-6851E1BB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57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8AEC-4C58-4FD5-9D9B-BB54B55A6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BB0880-C4E0-4A7A-8AA5-F30ECE0D7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6DF8F-65AF-4576-B33A-7F7129B8E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59328-2A0F-403A-855E-68797B0E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0C2A63-C44E-4F50-80CA-C8B94CD25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D665C-70A4-40F5-9BD0-26F55467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70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53B96A-3BED-4452-B0C9-C1C6EA110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4F53A-F1EF-44BB-B0B7-7F5E461BF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72176-F97A-4967-812D-36D5DF0C2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0FED2-78FF-4ED3-98A4-987497390524}" type="datetimeFigureOut">
              <a:rPr lang="en-GB" smtClean="0"/>
              <a:t>17/07/2020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FC99A-FFB4-4D9E-8219-1581F59DA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AFCD0-F263-4D8D-B975-22CE96259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6A31-3DF6-421A-B405-626F0661B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24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ddressingdyslexia.org/" TargetMode="External"/><Relationship Id="rId3" Type="http://schemas.openxmlformats.org/officeDocument/2006/relationships/hyperlink" Target="https://www.dyslexiascotland.org.uk/become-member" TargetMode="External"/><Relationship Id="rId7" Type="http://schemas.openxmlformats.org/officeDocument/2006/relationships/hyperlink" Target="http://www.dyslexiascotland.org.uk/" TargetMode="External"/><Relationship Id="rId2" Type="http://schemas.openxmlformats.org/officeDocument/2006/relationships/hyperlink" Target="https://www.dyslexiascotland.org.uk/our-leaflet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yslexiascotland.org.uk/need-training" TargetMode="External"/><Relationship Id="rId5" Type="http://schemas.openxmlformats.org/officeDocument/2006/relationships/hyperlink" Target="https://www.dyslexiascotland.org.uk/events" TargetMode="External"/><Relationship Id="rId10" Type="http://schemas.openxmlformats.org/officeDocument/2006/relationships/image" Target="../media/image1.jpeg"/><Relationship Id="rId4" Type="http://schemas.openxmlformats.org/officeDocument/2006/relationships/hyperlink" Target="https://www.dyslexiascotland.org.uk/our-branches" TargetMode="External"/><Relationship Id="rId9" Type="http://schemas.openxmlformats.org/officeDocument/2006/relationships/hyperlink" Target="http://www.unwrapped.dyslexiascotland.org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E8">
            <a:alpha val="8470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0373DF6-01C5-4833-9739-622949BA2A8C}"/>
              </a:ext>
            </a:extLst>
          </p:cNvPr>
          <p:cNvSpPr/>
          <p:nvPr/>
        </p:nvSpPr>
        <p:spPr>
          <a:xfrm>
            <a:off x="0" y="0"/>
            <a:ext cx="12192000" cy="10916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1BC1B9B-9E35-4337-8819-585396FFB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552" y="253610"/>
            <a:ext cx="8334950" cy="1519206"/>
          </a:xfrm>
        </p:spPr>
        <p:txBody>
          <a:bodyPr>
            <a:noAutofit/>
          </a:bodyPr>
          <a:lstStyle/>
          <a:p>
            <a:br>
              <a:rPr lang="en-GB" sz="3600" b="1" dirty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en-GB" sz="3600" b="1" dirty="0">
                <a:solidFill>
                  <a:srgbClr val="00B5CA"/>
                </a:solidFill>
                <a:latin typeface="Century Gothic" panose="020B0502020202020204" pitchFamily="34" charset="0"/>
              </a:rPr>
              <a:t>Support and Resources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1E3C5F9-A1EC-4AD4-A4FA-B744DB14B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0784" y="1619046"/>
            <a:ext cx="10732238" cy="468052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Dyslexia Scotland Helpline: 0344 800 8484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2"/>
              </a:rPr>
              <a:t>Leaflets 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on dyslexia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3"/>
              </a:rPr>
              <a:t>Join Dyslexia Scotland 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– quarterly magazines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4"/>
              </a:rPr>
              <a:t>Branch network 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local events and support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Wide range of 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5"/>
              </a:rPr>
              <a:t>events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 and 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6"/>
              </a:rPr>
              <a:t>training</a:t>
            </a:r>
            <a:endParaRPr lang="en-GB" sz="26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Websites and social media networks:</a:t>
            </a:r>
          </a:p>
          <a:p>
            <a:pPr marL="504000" algn="l"/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7"/>
              </a:rPr>
              <a:t>www.dyslexiascotland.org.uk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marL="504000" algn="l"/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8"/>
              </a:rPr>
              <a:t>www.addressingdyslexia.org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 marL="504000" algn="l"/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  <a:hlinkClick r:id="rId9"/>
              </a:rPr>
              <a:t>www.unwrapped.dyslexiascotland.org.uk</a:t>
            </a:r>
            <a:r>
              <a:rPr lang="en-GB" sz="2600" dirty="0">
                <a:solidFill>
                  <a:srgbClr val="002060"/>
                </a:solidFill>
                <a:latin typeface="Century Gothic" panose="020B0502020202020204" pitchFamily="34" charset="0"/>
              </a:rPr>
              <a:t>  </a:t>
            </a:r>
          </a:p>
          <a:p>
            <a:endParaRPr lang="en-GB" sz="2600" dirty="0">
              <a:latin typeface="Century Gothic" panose="020B0502020202020204" pitchFamily="34" charset="0"/>
            </a:endParaRPr>
          </a:p>
        </p:txBody>
      </p:sp>
      <p:pic>
        <p:nvPicPr>
          <p:cNvPr id="6" name="Picture 2" descr="Dyslexia_Scotland_logo_1">
            <a:extLst>
              <a:ext uri="{FF2B5EF4-FFF2-40B4-BE49-F238E27FC236}">
                <a16:creationId xmlns:a16="http://schemas.microsoft.com/office/drawing/2014/main" id="{2D8B3474-A24D-4A9D-AC3A-301566475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854" y="198071"/>
            <a:ext cx="26527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49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 Support and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Support and Resources</dc:title>
  <dc:creator>Fran Foreman</dc:creator>
  <cp:lastModifiedBy>Fran Foreman</cp:lastModifiedBy>
  <cp:revision>1</cp:revision>
  <dcterms:created xsi:type="dcterms:W3CDTF">2020-07-17T18:10:46Z</dcterms:created>
  <dcterms:modified xsi:type="dcterms:W3CDTF">2020-07-17T18:18:27Z</dcterms:modified>
</cp:coreProperties>
</file>